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Lst>
  <p:sldSz cy="6858000" cx="12192000"/>
  <p:notesSz cx="6858000" cy="9144000"/>
  <p:embeddedFontLst>
    <p:embeddedFont>
      <p:font typeface="Press Start 2P"/>
      <p:regular r:id="rId15"/>
    </p:embeddedFont>
    <p:embeddedFont>
      <p:font typeface="Open Sans"/>
      <p:regular r:id="rId16"/>
      <p:bold r:id="rId17"/>
      <p:italic r:id="rId18"/>
      <p:boldItalic r:id="rId1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0" roundtripDataSignature="AMtx7mhm7+aCk75S3YCenz7lkXET0J6c6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756FD9C9-7E53-4661-AA03-D742E9619664}">
  <a:tblStyle styleId="{756FD9C9-7E53-4661-AA03-D742E9619664}" styleName="Table_0">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BF5EB"/>
          </a:solidFill>
        </a:fill>
      </a:tcStyle>
    </a:wholeTbl>
    <a:band1H>
      <a:tcTxStyle/>
      <a:tcStyle>
        <a:fill>
          <a:solidFill>
            <a:srgbClr val="D4EAD4"/>
          </a:solidFill>
        </a:fill>
      </a:tcStyle>
    </a:band1H>
    <a:band2H>
      <a:tcTxStyle/>
    </a:band2H>
    <a:band1V>
      <a:tcTxStyle/>
      <a:tcStyle>
        <a:fill>
          <a:solidFill>
            <a:srgbClr val="D4EAD4"/>
          </a:solidFill>
        </a:fill>
      </a:tcStyle>
    </a:band1V>
    <a:band2V>
      <a:tcTxStyle/>
    </a:band2V>
    <a:lastCol>
      <a:tcTxStyle b="on" i="off">
        <a:font>
          <a:latin typeface="Arial"/>
          <a:ea typeface="Arial"/>
          <a:cs typeface="Arial"/>
        </a:font>
        <a:schemeClr val="lt1"/>
      </a:tcTxStyle>
      <a:tcStyle>
        <a:fill>
          <a:solidFill>
            <a:schemeClr val="accent1"/>
          </a:solidFill>
        </a:fill>
      </a:tcStyle>
    </a:lastCol>
    <a:firstCol>
      <a:tcTxStyle b="on" i="off">
        <a:font>
          <a:latin typeface="Arial"/>
          <a:ea typeface="Arial"/>
          <a:cs typeface="Arial"/>
        </a:font>
        <a:schemeClr val="lt1"/>
      </a:tcTxStyle>
      <a:tcStyle>
        <a:fill>
          <a:solidFill>
            <a:schemeClr val="accent1"/>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20" Type="http://customschemas.google.com/relationships/presentationmetadata" Target="meta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PressStart2P-regular.fntdata"/><Relationship Id="rId14" Type="http://schemas.openxmlformats.org/officeDocument/2006/relationships/slide" Target="slides/slide9.xml"/><Relationship Id="rId17" Type="http://schemas.openxmlformats.org/officeDocument/2006/relationships/font" Target="fonts/OpenSans-bold.fntdata"/><Relationship Id="rId16" Type="http://schemas.openxmlformats.org/officeDocument/2006/relationships/font" Target="fonts/OpenSans-regular.fntdata"/><Relationship Id="rId5" Type="http://schemas.openxmlformats.org/officeDocument/2006/relationships/notesMaster" Target="notesMasters/notesMaster1.xml"/><Relationship Id="rId19" Type="http://schemas.openxmlformats.org/officeDocument/2006/relationships/font" Target="fonts/OpenSans-boldItalic.fntdata"/><Relationship Id="rId6" Type="http://schemas.openxmlformats.org/officeDocument/2006/relationships/slide" Target="slides/slide1.xml"/><Relationship Id="rId18" Type="http://schemas.openxmlformats.org/officeDocument/2006/relationships/font" Target="fonts/OpenSans-italic.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g2d3f02dfa91_0_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79" name="Google Shape;79;g2d3f02dfa91_0_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p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5" name="Google Shape;85;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p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3" name="Google Shape;93;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1" name="Google Shape;101;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p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rgbClr val="000000"/>
                </a:solidFill>
                <a:latin typeface="Calibri"/>
                <a:ea typeface="Calibri"/>
                <a:cs typeface="Calibri"/>
                <a:sym typeface="Calibri"/>
              </a:rPr>
              <a:t>Holistic Approach:</a:t>
            </a:r>
            <a:r>
              <a:rPr b="0" i="0" lang="en-US" sz="1200" u="none" cap="none" strike="noStrike">
                <a:solidFill>
                  <a:srgbClr val="000000"/>
                </a:solidFill>
                <a:latin typeface="Calibri"/>
                <a:ea typeface="Calibri"/>
                <a:cs typeface="Calibri"/>
                <a:sym typeface="Calibri"/>
              </a:rPr>
              <a:t> It takes into consideration the interdependence of economic, social, and environmental factors for development; thus, it ensures a properly balanced growth that can meet many needs simultaneously.</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rgbClr val="000000"/>
                </a:solidFill>
                <a:latin typeface="Calibri"/>
                <a:ea typeface="Calibri"/>
                <a:cs typeface="Calibri"/>
                <a:sym typeface="Calibri"/>
              </a:rPr>
              <a:t>Community Participation:</a:t>
            </a:r>
            <a:r>
              <a:rPr b="0" i="0" lang="en-US" sz="1200" u="none" cap="none" strike="noStrike">
                <a:solidFill>
                  <a:srgbClr val="000000"/>
                </a:solidFill>
                <a:latin typeface="Calibri"/>
                <a:ea typeface="Calibri"/>
                <a:cs typeface="Calibri"/>
                <a:sym typeface="Calibri"/>
              </a:rPr>
              <a:t> The inclusion of members of a community in planning, decision-making, and implementation ensures that such development reflects local needs and priorities; besides, ownership of development is fostered.</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rgbClr val="000000"/>
                </a:solidFill>
                <a:latin typeface="Calibri"/>
                <a:ea typeface="Calibri"/>
                <a:cs typeface="Calibri"/>
                <a:sym typeface="Calibri"/>
              </a:rPr>
              <a:t>Long-term Thinking:</a:t>
            </a:r>
            <a:r>
              <a:rPr b="0" i="0" lang="en-US" sz="1200" u="none" cap="none" strike="noStrike">
                <a:solidFill>
                  <a:srgbClr val="000000"/>
                </a:solidFill>
                <a:latin typeface="Calibri"/>
                <a:ea typeface="Calibri"/>
                <a:cs typeface="Calibri"/>
                <a:sym typeface="Calibri"/>
              </a:rPr>
              <a:t> Emphasizes planning for future generations-a nonzero sum game where today's decisions do not harm tomorrow's resources, quality of life, or opportunities.</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rgbClr val="000000"/>
                </a:solidFill>
                <a:latin typeface="Calibri"/>
                <a:ea typeface="Calibri"/>
                <a:cs typeface="Calibri"/>
                <a:sym typeface="Calibri"/>
              </a:rPr>
              <a:t>Equity and Inclusivity:</a:t>
            </a:r>
            <a:r>
              <a:rPr b="0" i="0" lang="en-US" sz="1200" u="none" cap="none" strike="noStrike">
                <a:solidFill>
                  <a:srgbClr val="000000"/>
                </a:solidFill>
                <a:latin typeface="Calibri"/>
                <a:ea typeface="Calibri"/>
                <a:cs typeface="Calibri"/>
                <a:sym typeface="Calibri"/>
              </a:rPr>
              <a:t> Aims at reducing disparities and making sure all community members have equal access to opportunities and resources.</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rgbClr val="000000"/>
                </a:solidFill>
                <a:latin typeface="Calibri"/>
                <a:ea typeface="Calibri"/>
                <a:cs typeface="Calibri"/>
                <a:sym typeface="Calibri"/>
              </a:rPr>
              <a:t>Resilience and Adaptability:</a:t>
            </a:r>
            <a:r>
              <a:rPr b="0" i="0" lang="en-US" sz="1200" u="none" cap="none" strike="noStrike">
                <a:solidFill>
                  <a:srgbClr val="000000"/>
                </a:solidFill>
                <a:latin typeface="Calibri"/>
                <a:ea typeface="Calibri"/>
                <a:cs typeface="Calibri"/>
                <a:sym typeface="Calibri"/>
              </a:rPr>
              <a:t> Empower communities to be resilient and able to adapt in response to a host of challenges that include economic downturns, environmental change, and social disruption.</a:t>
            </a:r>
            <a:endParaRPr/>
          </a:p>
          <a:p>
            <a:pPr indent="0" lvl="0" marL="0" rtl="0" algn="l">
              <a:lnSpc>
                <a:spcPct val="100000"/>
              </a:lnSpc>
              <a:spcBef>
                <a:spcPts val="0"/>
              </a:spcBef>
              <a:spcAft>
                <a:spcPts val="0"/>
              </a:spcAft>
              <a:buSzPts val="1400"/>
              <a:buNone/>
            </a:pPr>
            <a:r>
              <a:t/>
            </a:r>
            <a:endParaRPr/>
          </a:p>
        </p:txBody>
      </p:sp>
      <p:sp>
        <p:nvSpPr>
          <p:cNvPr id="108" name="Google Shape;108;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g2d3f02dfa91_0_4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9" name="Google Shape;159;g2d3f02dfa91_0_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p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6" name="Google Shape;166;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p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2" name="Google Shape;172;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9" name="Google Shape;179;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0.png"/><Relationship Id="rId4" Type="http://schemas.openxmlformats.org/officeDocument/2006/relationships/image" Target="../media/image16.png"/><Relationship Id="rId5"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 Id="rId3" Type="http://schemas.openxmlformats.org/officeDocument/2006/relationships/image" Target="../media/image5.png"/><Relationship Id="rId4" Type="http://schemas.openxmlformats.org/officeDocument/2006/relationships/image" Target="../media/image1.png"/><Relationship Id="rId5" Type="http://schemas.openxmlformats.org/officeDocument/2006/relationships/image" Target="../media/image16.png"/><Relationship Id="rId6" Type="http://schemas.openxmlformats.org/officeDocument/2006/relationships/image" Target="../media/image10.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9.png"/><Relationship Id="rId4" Type="http://schemas.openxmlformats.org/officeDocument/2006/relationships/image" Target="../media/image11.png"/><Relationship Id="rId10" Type="http://schemas.openxmlformats.org/officeDocument/2006/relationships/image" Target="../media/image10.png"/><Relationship Id="rId9" Type="http://schemas.openxmlformats.org/officeDocument/2006/relationships/image" Target="../media/image7.png"/><Relationship Id="rId5" Type="http://schemas.openxmlformats.org/officeDocument/2006/relationships/image" Target="../media/image13.png"/><Relationship Id="rId6" Type="http://schemas.openxmlformats.org/officeDocument/2006/relationships/image" Target="../media/image14.png"/><Relationship Id="rId7" Type="http://schemas.openxmlformats.org/officeDocument/2006/relationships/image" Target="../media/image12.png"/><Relationship Id="rId8"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 Id="rId3" Type="http://schemas.openxmlformats.org/officeDocument/2006/relationships/image" Target="../media/image6.png"/><Relationship Id="rId4" Type="http://schemas.openxmlformats.org/officeDocument/2006/relationships/image" Target="../media/image9.png"/><Relationship Id="rId10" Type="http://schemas.openxmlformats.org/officeDocument/2006/relationships/image" Target="../media/image7.png"/><Relationship Id="rId9" Type="http://schemas.openxmlformats.org/officeDocument/2006/relationships/image" Target="../media/image8.png"/><Relationship Id="rId5" Type="http://schemas.openxmlformats.org/officeDocument/2006/relationships/image" Target="../media/image11.png"/><Relationship Id="rId6" Type="http://schemas.openxmlformats.org/officeDocument/2006/relationships/image" Target="../media/image13.png"/><Relationship Id="rId7" Type="http://schemas.openxmlformats.org/officeDocument/2006/relationships/image" Target="../media/image14.png"/><Relationship Id="rId8"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showMasterSp="0" type="tx">
  <p:cSld name="TITLE_AND_BODY">
    <p:bg>
      <p:bgPr>
        <a:solidFill>
          <a:srgbClr val="FFFFFF"/>
        </a:solidFill>
      </p:bgPr>
    </p:bg>
    <p:spTree>
      <p:nvGrpSpPr>
        <p:cNvPr id="10" name="Shape 10"/>
        <p:cNvGrpSpPr/>
        <p:nvPr/>
      </p:nvGrpSpPr>
      <p:grpSpPr>
        <a:xfrm>
          <a:off x="0" y="0"/>
          <a:ext cx="0" cy="0"/>
          <a:chOff x="0" y="0"/>
          <a:chExt cx="0" cy="0"/>
        </a:xfrm>
      </p:grpSpPr>
      <p:pic>
        <p:nvPicPr>
          <p:cNvPr descr="Graphic 6" id="11" name="Google Shape;11;p11"/>
          <p:cNvPicPr preferRelativeResize="0"/>
          <p:nvPr/>
        </p:nvPicPr>
        <p:blipFill rotWithShape="1">
          <a:blip r:embed="rId2">
            <a:alphaModFix/>
          </a:blip>
          <a:srcRect b="17632" l="0" r="0" t="0"/>
          <a:stretch/>
        </p:blipFill>
        <p:spPr>
          <a:xfrm>
            <a:off x="0" y="-1"/>
            <a:ext cx="12192000" cy="6036975"/>
          </a:xfrm>
          <a:prstGeom prst="rect">
            <a:avLst/>
          </a:prstGeom>
          <a:noFill/>
          <a:ln>
            <a:noFill/>
          </a:ln>
        </p:spPr>
      </p:pic>
      <p:sp>
        <p:nvSpPr>
          <p:cNvPr id="12" name="Google Shape;12;p11"/>
          <p:cNvSpPr/>
          <p:nvPr/>
        </p:nvSpPr>
        <p:spPr>
          <a:xfrm>
            <a:off x="-1" y="2184266"/>
            <a:ext cx="310899" cy="133119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9" id="13" name="Google Shape;13;p11"/>
          <p:cNvPicPr preferRelativeResize="0"/>
          <p:nvPr/>
        </p:nvPicPr>
        <p:blipFill rotWithShape="1">
          <a:blip r:embed="rId3">
            <a:alphaModFix/>
          </a:blip>
          <a:srcRect b="0" l="0" r="0" t="0"/>
          <a:stretch/>
        </p:blipFill>
        <p:spPr>
          <a:xfrm>
            <a:off x="759994" y="6249858"/>
            <a:ext cx="1954591" cy="417221"/>
          </a:xfrm>
          <a:prstGeom prst="rect">
            <a:avLst/>
          </a:prstGeom>
          <a:noFill/>
          <a:ln>
            <a:noFill/>
          </a:ln>
        </p:spPr>
      </p:pic>
      <p:sp>
        <p:nvSpPr>
          <p:cNvPr id="14" name="Google Shape;14;p11"/>
          <p:cNvSpPr txBox="1"/>
          <p:nvPr>
            <p:ph type="title"/>
          </p:nvPr>
        </p:nvSpPr>
        <p:spPr>
          <a:xfrm>
            <a:off x="374724" y="2184268"/>
            <a:ext cx="6914824" cy="1334066"/>
          </a:xfrm>
          <a:prstGeom prst="rect">
            <a:avLst/>
          </a:prstGeom>
          <a:noFill/>
          <a:ln>
            <a:noFill/>
          </a:ln>
        </p:spPr>
        <p:txBody>
          <a:bodyPr anchorCtr="0" anchor="ctr" bIns="45700" lIns="45700" spcFirstLastPara="1" rIns="45700" wrap="square" tIns="45700">
            <a:normAutofit/>
          </a:bodyPr>
          <a:lstStyle>
            <a:lvl1pPr lvl="0" algn="l">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15" name="Google Shape;15;p11"/>
          <p:cNvSpPr txBox="1"/>
          <p:nvPr>
            <p:ph idx="1" type="body"/>
          </p:nvPr>
        </p:nvSpPr>
        <p:spPr>
          <a:xfrm>
            <a:off x="401324" y="3651829"/>
            <a:ext cx="6893057" cy="1292832"/>
          </a:xfrm>
          <a:prstGeom prst="rect">
            <a:avLst/>
          </a:prstGeom>
          <a:noFill/>
          <a:ln>
            <a:noFill/>
          </a:ln>
        </p:spPr>
        <p:txBody>
          <a:bodyPr anchorCtr="0" anchor="ctr" bIns="45700" lIns="45700" spcFirstLastPara="1" rIns="45700" wrap="square" tIns="45700">
            <a:normAutofit/>
          </a:bodyPr>
          <a:lstStyle>
            <a:lvl1pPr indent="-228600" lvl="0" marL="457200" algn="l">
              <a:lnSpc>
                <a:spcPct val="90000"/>
              </a:lnSpc>
              <a:spcBef>
                <a:spcPts val="1000"/>
              </a:spcBef>
              <a:spcAft>
                <a:spcPts val="0"/>
              </a:spcAft>
              <a:buClr>
                <a:srgbClr val="D1E7F8"/>
              </a:buClr>
              <a:buSzPts val="1600"/>
              <a:buFont typeface="Calibri"/>
              <a:buNone/>
              <a:defRPr i="1" sz="1600">
                <a:solidFill>
                  <a:srgbClr val="D1E7F8"/>
                </a:solidFill>
              </a:defRPr>
            </a:lvl1pPr>
            <a:lvl2pPr indent="-228600" lvl="1" marL="914400" algn="l">
              <a:lnSpc>
                <a:spcPct val="90000"/>
              </a:lnSpc>
              <a:spcBef>
                <a:spcPts val="1000"/>
              </a:spcBef>
              <a:spcAft>
                <a:spcPts val="0"/>
              </a:spcAft>
              <a:buClr>
                <a:srgbClr val="D1E7F8"/>
              </a:buClr>
              <a:buSzPts val="1600"/>
              <a:buFont typeface="Calibri"/>
              <a:buNone/>
              <a:defRPr i="1" sz="1600">
                <a:solidFill>
                  <a:srgbClr val="D1E7F8"/>
                </a:solidFill>
              </a:defRPr>
            </a:lvl2pPr>
            <a:lvl3pPr indent="-228600" lvl="2" marL="1371600" algn="l">
              <a:lnSpc>
                <a:spcPct val="90000"/>
              </a:lnSpc>
              <a:spcBef>
                <a:spcPts val="1000"/>
              </a:spcBef>
              <a:spcAft>
                <a:spcPts val="0"/>
              </a:spcAft>
              <a:buClr>
                <a:srgbClr val="D1E7F8"/>
              </a:buClr>
              <a:buSzPts val="1600"/>
              <a:buFont typeface="Calibri"/>
              <a:buNone/>
              <a:defRPr i="1" sz="1600">
                <a:solidFill>
                  <a:srgbClr val="D1E7F8"/>
                </a:solidFill>
              </a:defRPr>
            </a:lvl3pPr>
            <a:lvl4pPr indent="-228600" lvl="3" marL="1828800" algn="l">
              <a:lnSpc>
                <a:spcPct val="90000"/>
              </a:lnSpc>
              <a:spcBef>
                <a:spcPts val="1000"/>
              </a:spcBef>
              <a:spcAft>
                <a:spcPts val="0"/>
              </a:spcAft>
              <a:buClr>
                <a:srgbClr val="D1E7F8"/>
              </a:buClr>
              <a:buSzPts val="1600"/>
              <a:buFont typeface="Calibri"/>
              <a:buNone/>
              <a:defRPr i="1" sz="1600">
                <a:solidFill>
                  <a:srgbClr val="D1E7F8"/>
                </a:solidFill>
              </a:defRPr>
            </a:lvl4pPr>
            <a:lvl5pPr indent="-228600" lvl="4" marL="2286000" algn="l">
              <a:lnSpc>
                <a:spcPct val="90000"/>
              </a:lnSpc>
              <a:spcBef>
                <a:spcPts val="1000"/>
              </a:spcBef>
              <a:spcAft>
                <a:spcPts val="0"/>
              </a:spcAft>
              <a:buClr>
                <a:srgbClr val="D1E7F8"/>
              </a:buClr>
              <a:buSzPts val="1600"/>
              <a:buFont typeface="Calibri"/>
              <a:buNone/>
              <a:defRPr i="1" sz="1600">
                <a:solidFill>
                  <a:srgbClr val="D1E7F8"/>
                </a:solidFill>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16" name="Google Shape;16;p11"/>
          <p:cNvSpPr/>
          <p:nvPr/>
        </p:nvSpPr>
        <p:spPr>
          <a:xfrm flipH="1" rot="-5400000">
            <a:off x="-507420" y="4140072"/>
            <a:ext cx="1331192" cy="316350"/>
          </a:xfrm>
          <a:prstGeom prst="rect">
            <a:avLst/>
          </a:prstGeom>
          <a:solidFill>
            <a:schemeClr val="accent5"/>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Graphic 2" id="17" name="Google Shape;17;p11"/>
          <p:cNvPicPr preferRelativeResize="0"/>
          <p:nvPr/>
        </p:nvPicPr>
        <p:blipFill rotWithShape="1">
          <a:blip r:embed="rId4">
            <a:alphaModFix/>
          </a:blip>
          <a:srcRect b="0" l="0" r="0" t="0"/>
          <a:stretch/>
        </p:blipFill>
        <p:spPr>
          <a:xfrm>
            <a:off x="310895" y="187919"/>
            <a:ext cx="1505238" cy="1063832"/>
          </a:xfrm>
          <a:prstGeom prst="rect">
            <a:avLst/>
          </a:prstGeom>
          <a:noFill/>
          <a:ln>
            <a:noFill/>
          </a:ln>
        </p:spPr>
      </p:pic>
      <p:sp>
        <p:nvSpPr>
          <p:cNvPr id="18" name="Google Shape;18;p11"/>
          <p:cNvSpPr txBox="1"/>
          <p:nvPr/>
        </p:nvSpPr>
        <p:spPr>
          <a:xfrm>
            <a:off x="2882335" y="6170470"/>
            <a:ext cx="8043555" cy="558709"/>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2C2C2C"/>
              </a:buClr>
              <a:buSzPts val="1000"/>
              <a:buFont typeface="Calibri"/>
              <a:buNone/>
            </a:pPr>
            <a:r>
              <a:rPr b="0" i="0" lang="en-US" sz="1000" u="none" cap="none" strike="noStrike">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b="0" i="0" sz="1400" u="none" cap="none" strike="noStrike">
              <a:solidFill>
                <a:srgbClr val="000000"/>
              </a:solidFill>
              <a:latin typeface="Arial"/>
              <a:ea typeface="Arial"/>
              <a:cs typeface="Arial"/>
              <a:sym typeface="Arial"/>
            </a:endParaRPr>
          </a:p>
        </p:txBody>
      </p:sp>
      <p:pic>
        <p:nvPicPr>
          <p:cNvPr descr="Graphic 12" id="19" name="Google Shape;19;p11"/>
          <p:cNvPicPr preferRelativeResize="0"/>
          <p:nvPr/>
        </p:nvPicPr>
        <p:blipFill rotWithShape="1">
          <a:blip r:embed="rId5">
            <a:alphaModFix/>
          </a:blip>
          <a:srcRect b="9003" l="0" r="0" t="0"/>
          <a:stretch/>
        </p:blipFill>
        <p:spPr>
          <a:xfrm>
            <a:off x="9170826" y="3788807"/>
            <a:ext cx="2764502" cy="2248165"/>
          </a:xfrm>
          <a:prstGeom prst="rect">
            <a:avLst/>
          </a:prstGeom>
          <a:noFill/>
          <a:ln>
            <a:noFill/>
          </a:ln>
        </p:spPr>
      </p:pic>
      <p:sp>
        <p:nvSpPr>
          <p:cNvPr id="20" name="Google Shape;20;p11"/>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showMasterSp="0">
  <p:cSld name="4_Title Slide">
    <p:bg>
      <p:bgPr>
        <a:solidFill>
          <a:srgbClr val="FFFFFF">
            <a:alpha val="49019"/>
          </a:srgbClr>
        </a:solidFill>
      </p:bgPr>
    </p:bg>
    <p:spTree>
      <p:nvGrpSpPr>
        <p:cNvPr id="21" name="Shape 21"/>
        <p:cNvGrpSpPr/>
        <p:nvPr/>
      </p:nvGrpSpPr>
      <p:grpSpPr>
        <a:xfrm>
          <a:off x="0" y="0"/>
          <a:ext cx="0" cy="0"/>
          <a:chOff x="0" y="0"/>
          <a:chExt cx="0" cy="0"/>
        </a:xfrm>
      </p:grpSpPr>
      <p:pic>
        <p:nvPicPr>
          <p:cNvPr descr="Picture 1" id="22" name="Google Shape;22;p12"/>
          <p:cNvPicPr preferRelativeResize="0"/>
          <p:nvPr/>
        </p:nvPicPr>
        <p:blipFill rotWithShape="1">
          <a:blip r:embed="rId2">
            <a:alphaModFix/>
          </a:blip>
          <a:srcRect b="0" l="0" r="0" t="0"/>
          <a:stretch/>
        </p:blipFill>
        <p:spPr>
          <a:xfrm>
            <a:off x="0" y="1931"/>
            <a:ext cx="12192000" cy="6035041"/>
          </a:xfrm>
          <a:prstGeom prst="rect">
            <a:avLst/>
          </a:prstGeom>
          <a:noFill/>
          <a:ln>
            <a:noFill/>
          </a:ln>
        </p:spPr>
      </p:pic>
      <p:sp>
        <p:nvSpPr>
          <p:cNvPr id="23" name="Google Shape;23;p12"/>
          <p:cNvSpPr/>
          <p:nvPr/>
        </p:nvSpPr>
        <p:spPr>
          <a:xfrm>
            <a:off x="-1" y="2184266"/>
            <a:ext cx="310899" cy="133119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sp>
        <p:nvSpPr>
          <p:cNvPr id="24" name="Google Shape;24;p12"/>
          <p:cNvSpPr txBox="1"/>
          <p:nvPr>
            <p:ph type="title"/>
          </p:nvPr>
        </p:nvSpPr>
        <p:spPr>
          <a:xfrm>
            <a:off x="374724" y="2184268"/>
            <a:ext cx="6914824" cy="1334066"/>
          </a:xfrm>
          <a:prstGeom prst="rect">
            <a:avLst/>
          </a:prstGeom>
          <a:noFill/>
          <a:ln>
            <a:noFill/>
          </a:ln>
        </p:spPr>
        <p:txBody>
          <a:bodyPr anchorCtr="0" anchor="ctr" bIns="45700" lIns="45700" spcFirstLastPara="1" rIns="45700" wrap="square" tIns="45700">
            <a:normAutofit/>
          </a:bodyPr>
          <a:lstStyle>
            <a:lvl1pPr lvl="0" algn="l">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25" name="Google Shape;25;p12"/>
          <p:cNvSpPr txBox="1"/>
          <p:nvPr>
            <p:ph idx="1" type="body"/>
          </p:nvPr>
        </p:nvSpPr>
        <p:spPr>
          <a:xfrm>
            <a:off x="401324" y="3651829"/>
            <a:ext cx="6893057" cy="1292832"/>
          </a:xfrm>
          <a:prstGeom prst="rect">
            <a:avLst/>
          </a:prstGeom>
          <a:noFill/>
          <a:ln>
            <a:noFill/>
          </a:ln>
        </p:spPr>
        <p:txBody>
          <a:bodyPr anchorCtr="0" anchor="ctr" bIns="45700" lIns="45700" spcFirstLastPara="1" rIns="45700" wrap="square" tIns="45700">
            <a:normAutofit/>
          </a:bodyPr>
          <a:lstStyle>
            <a:lvl1pPr indent="-228600" lvl="0" marL="457200" algn="l">
              <a:lnSpc>
                <a:spcPct val="90000"/>
              </a:lnSpc>
              <a:spcBef>
                <a:spcPts val="1000"/>
              </a:spcBef>
              <a:spcAft>
                <a:spcPts val="0"/>
              </a:spcAft>
              <a:buClr>
                <a:srgbClr val="DBC2D4"/>
              </a:buClr>
              <a:buSzPts val="1600"/>
              <a:buFont typeface="Calibri"/>
              <a:buNone/>
              <a:defRPr i="1" sz="1600">
                <a:solidFill>
                  <a:srgbClr val="DBC2D4"/>
                </a:solidFill>
              </a:defRPr>
            </a:lvl1pPr>
            <a:lvl2pPr indent="-228600" lvl="1" marL="914400" algn="l">
              <a:lnSpc>
                <a:spcPct val="90000"/>
              </a:lnSpc>
              <a:spcBef>
                <a:spcPts val="1000"/>
              </a:spcBef>
              <a:spcAft>
                <a:spcPts val="0"/>
              </a:spcAft>
              <a:buClr>
                <a:srgbClr val="DBC2D4"/>
              </a:buClr>
              <a:buSzPts val="1600"/>
              <a:buFont typeface="Calibri"/>
              <a:buNone/>
              <a:defRPr i="1" sz="1600">
                <a:solidFill>
                  <a:srgbClr val="DBC2D4"/>
                </a:solidFill>
              </a:defRPr>
            </a:lvl2pPr>
            <a:lvl3pPr indent="-228600" lvl="2" marL="1371600" algn="l">
              <a:lnSpc>
                <a:spcPct val="90000"/>
              </a:lnSpc>
              <a:spcBef>
                <a:spcPts val="1000"/>
              </a:spcBef>
              <a:spcAft>
                <a:spcPts val="0"/>
              </a:spcAft>
              <a:buClr>
                <a:srgbClr val="DBC2D4"/>
              </a:buClr>
              <a:buSzPts val="1600"/>
              <a:buFont typeface="Calibri"/>
              <a:buNone/>
              <a:defRPr i="1" sz="1600">
                <a:solidFill>
                  <a:srgbClr val="DBC2D4"/>
                </a:solidFill>
              </a:defRPr>
            </a:lvl3pPr>
            <a:lvl4pPr indent="-228600" lvl="3" marL="1828800" algn="l">
              <a:lnSpc>
                <a:spcPct val="90000"/>
              </a:lnSpc>
              <a:spcBef>
                <a:spcPts val="1000"/>
              </a:spcBef>
              <a:spcAft>
                <a:spcPts val="0"/>
              </a:spcAft>
              <a:buClr>
                <a:srgbClr val="DBC2D4"/>
              </a:buClr>
              <a:buSzPts val="1600"/>
              <a:buFont typeface="Calibri"/>
              <a:buNone/>
              <a:defRPr i="1" sz="1600">
                <a:solidFill>
                  <a:srgbClr val="DBC2D4"/>
                </a:solidFill>
              </a:defRPr>
            </a:lvl4pPr>
            <a:lvl5pPr indent="-228600" lvl="4" marL="2286000" algn="l">
              <a:lnSpc>
                <a:spcPct val="90000"/>
              </a:lnSpc>
              <a:spcBef>
                <a:spcPts val="1000"/>
              </a:spcBef>
              <a:spcAft>
                <a:spcPts val="0"/>
              </a:spcAft>
              <a:buClr>
                <a:srgbClr val="DBC2D4"/>
              </a:buClr>
              <a:buSzPts val="1600"/>
              <a:buFont typeface="Calibri"/>
              <a:buNone/>
              <a:defRPr i="1" sz="1600">
                <a:solidFill>
                  <a:srgbClr val="DBC2D4"/>
                </a:solidFill>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26" name="Google Shape;26;p12"/>
          <p:cNvSpPr/>
          <p:nvPr/>
        </p:nvSpPr>
        <p:spPr>
          <a:xfrm flipH="1" rot="-5400000">
            <a:off x="-507420" y="4140072"/>
            <a:ext cx="1331192" cy="316350"/>
          </a:xfrm>
          <a:prstGeom prst="rect">
            <a:avLst/>
          </a:prstGeom>
          <a:solidFill>
            <a:schemeClr val="accent6"/>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8" id="27" name="Google Shape;27;p12"/>
          <p:cNvPicPr preferRelativeResize="0"/>
          <p:nvPr/>
        </p:nvPicPr>
        <p:blipFill rotWithShape="1">
          <a:blip r:embed="rId3">
            <a:alphaModFix/>
          </a:blip>
          <a:srcRect b="2837" l="12894" r="48637" t="36543"/>
          <a:stretch/>
        </p:blipFill>
        <p:spPr>
          <a:xfrm>
            <a:off x="9411124" y="4636373"/>
            <a:ext cx="993507" cy="1399148"/>
          </a:xfrm>
          <a:prstGeom prst="rect">
            <a:avLst/>
          </a:prstGeom>
          <a:noFill/>
          <a:ln>
            <a:noFill/>
          </a:ln>
        </p:spPr>
      </p:pic>
      <p:pic>
        <p:nvPicPr>
          <p:cNvPr descr="Picture 3" id="28" name="Google Shape;28;p12"/>
          <p:cNvPicPr preferRelativeResize="0"/>
          <p:nvPr/>
        </p:nvPicPr>
        <p:blipFill rotWithShape="1">
          <a:blip r:embed="rId4">
            <a:alphaModFix/>
          </a:blip>
          <a:srcRect b="38689" l="46978" r="19688" t="0"/>
          <a:stretch/>
        </p:blipFill>
        <p:spPr>
          <a:xfrm>
            <a:off x="10204515" y="3758932"/>
            <a:ext cx="1384919" cy="2276591"/>
          </a:xfrm>
          <a:prstGeom prst="rect">
            <a:avLst/>
          </a:prstGeom>
          <a:noFill/>
          <a:ln>
            <a:noFill/>
          </a:ln>
        </p:spPr>
      </p:pic>
      <p:pic>
        <p:nvPicPr>
          <p:cNvPr descr="Graphic 2" id="29" name="Google Shape;29;p12"/>
          <p:cNvPicPr preferRelativeResize="0"/>
          <p:nvPr/>
        </p:nvPicPr>
        <p:blipFill rotWithShape="1">
          <a:blip r:embed="rId5">
            <a:alphaModFix/>
          </a:blip>
          <a:srcRect b="0" l="0" r="0" t="0"/>
          <a:stretch/>
        </p:blipFill>
        <p:spPr>
          <a:xfrm>
            <a:off x="310895" y="187919"/>
            <a:ext cx="1505238" cy="1063832"/>
          </a:xfrm>
          <a:prstGeom prst="rect">
            <a:avLst/>
          </a:prstGeom>
          <a:noFill/>
          <a:ln>
            <a:noFill/>
          </a:ln>
        </p:spPr>
      </p:pic>
      <p:pic>
        <p:nvPicPr>
          <p:cNvPr descr="Picture 2" id="30" name="Google Shape;30;p12"/>
          <p:cNvPicPr preferRelativeResize="0"/>
          <p:nvPr/>
        </p:nvPicPr>
        <p:blipFill rotWithShape="1">
          <a:blip r:embed="rId6">
            <a:alphaModFix/>
          </a:blip>
          <a:srcRect b="0" l="0" r="0" t="0"/>
          <a:stretch/>
        </p:blipFill>
        <p:spPr>
          <a:xfrm>
            <a:off x="759994" y="6249858"/>
            <a:ext cx="1954591" cy="417221"/>
          </a:xfrm>
          <a:prstGeom prst="rect">
            <a:avLst/>
          </a:prstGeom>
          <a:noFill/>
          <a:ln>
            <a:noFill/>
          </a:ln>
        </p:spPr>
      </p:pic>
      <p:sp>
        <p:nvSpPr>
          <p:cNvPr id="31" name="Google Shape;31;p12"/>
          <p:cNvSpPr txBox="1"/>
          <p:nvPr/>
        </p:nvSpPr>
        <p:spPr>
          <a:xfrm>
            <a:off x="2882335" y="6170470"/>
            <a:ext cx="8043555" cy="558709"/>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2C2C2C"/>
              </a:buClr>
              <a:buSzPts val="1000"/>
              <a:buFont typeface="Calibri"/>
              <a:buNone/>
            </a:pPr>
            <a:r>
              <a:rPr b="0" i="0" lang="en-US" sz="1000" u="none" cap="none" strike="noStrike">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b="0" i="0" sz="1400" u="none" cap="none" strike="noStrike">
              <a:solidFill>
                <a:srgbClr val="000000"/>
              </a:solidFill>
              <a:latin typeface="Arial"/>
              <a:ea typeface="Arial"/>
              <a:cs typeface="Arial"/>
              <a:sym typeface="Arial"/>
            </a:endParaRPr>
          </a:p>
        </p:txBody>
      </p:sp>
      <p:sp>
        <p:nvSpPr>
          <p:cNvPr id="32" name="Google Shape;32;p12"/>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33" name="Shape 33"/>
        <p:cNvGrpSpPr/>
        <p:nvPr/>
      </p:nvGrpSpPr>
      <p:grpSpPr>
        <a:xfrm>
          <a:off x="0" y="0"/>
          <a:ext cx="0" cy="0"/>
          <a:chOff x="0" y="0"/>
          <a:chExt cx="0" cy="0"/>
        </a:xfrm>
      </p:grpSpPr>
      <p:sp>
        <p:nvSpPr>
          <p:cNvPr id="34" name="Google Shape;34;p13"/>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35" name="Google Shape;35;p13"/>
          <p:cNvSpPr txBox="1"/>
          <p:nvPr>
            <p:ph idx="1" type="body"/>
          </p:nvPr>
        </p:nvSpPr>
        <p:spPr>
          <a:xfrm>
            <a:off x="97971" y="881742"/>
            <a:ext cx="11944351" cy="5870124"/>
          </a:xfrm>
          <a:prstGeom prst="rect">
            <a:avLst/>
          </a:prstGeom>
          <a:noFill/>
          <a:ln>
            <a:noFill/>
          </a:ln>
        </p:spPr>
        <p:txBody>
          <a:bodyPr anchorCtr="0" anchor="t" bIns="45700" lIns="45700" spcFirstLastPara="1" rIns="45700" wrap="square" tIns="45700">
            <a:normAutofit/>
          </a:bodyPr>
          <a:lstStyle>
            <a:lvl1pPr indent="-228600" lvl="0" marL="457200" algn="l">
              <a:lnSpc>
                <a:spcPct val="90000"/>
              </a:lnSpc>
              <a:spcBef>
                <a:spcPts val="1000"/>
              </a:spcBef>
              <a:spcAft>
                <a:spcPts val="0"/>
              </a:spcAft>
              <a:buClr>
                <a:srgbClr val="616161"/>
              </a:buClr>
              <a:buSzPts val="1800"/>
              <a:buNone/>
              <a:defRPr/>
            </a:lvl1pPr>
            <a:lvl2pPr indent="-342900" lvl="1" marL="914400" algn="l">
              <a:lnSpc>
                <a:spcPct val="90000"/>
              </a:lnSpc>
              <a:spcBef>
                <a:spcPts val="1000"/>
              </a:spcBef>
              <a:spcAft>
                <a:spcPts val="0"/>
              </a:spcAft>
              <a:buClr>
                <a:srgbClr val="616161"/>
              </a:buClr>
              <a:buSzPts val="1800"/>
              <a:buChar char="•"/>
              <a:defRPr/>
            </a:lvl2pPr>
            <a:lvl3pPr indent="-342900" lvl="2" marL="1371600" algn="l">
              <a:lnSpc>
                <a:spcPct val="90000"/>
              </a:lnSpc>
              <a:spcBef>
                <a:spcPts val="1000"/>
              </a:spcBef>
              <a:spcAft>
                <a:spcPts val="0"/>
              </a:spcAft>
              <a:buClr>
                <a:srgbClr val="616161"/>
              </a:buClr>
              <a:buSzPts val="1800"/>
              <a:buChar char="•"/>
              <a:defRPr/>
            </a:lvl3pPr>
            <a:lvl4pPr indent="-342900" lvl="3" marL="1828800" algn="l">
              <a:lnSpc>
                <a:spcPct val="90000"/>
              </a:lnSpc>
              <a:spcBef>
                <a:spcPts val="1000"/>
              </a:spcBef>
              <a:spcAft>
                <a:spcPts val="0"/>
              </a:spcAft>
              <a:buClr>
                <a:srgbClr val="616161"/>
              </a:buClr>
              <a:buSzPts val="1800"/>
              <a:buChar char="•"/>
              <a:defRPr/>
            </a:lvl4pPr>
            <a:lvl5pPr indent="-342900" lvl="4" marL="2286000" algn="l">
              <a:lnSpc>
                <a:spcPct val="90000"/>
              </a:lnSpc>
              <a:spcBef>
                <a:spcPts val="1000"/>
              </a:spcBef>
              <a:spcAft>
                <a:spcPts val="0"/>
              </a:spcAft>
              <a:buClr>
                <a:srgbClr val="616161"/>
              </a:buClr>
              <a:buSzPts val="1800"/>
              <a:buChar char="•"/>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36" name="Google Shape;36;p13"/>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Content - 2col">
  <p:cSld name="Title Subtitle Content - 2col">
    <p:spTree>
      <p:nvGrpSpPr>
        <p:cNvPr id="37" name="Shape 37"/>
        <p:cNvGrpSpPr/>
        <p:nvPr/>
      </p:nvGrpSpPr>
      <p:grpSpPr>
        <a:xfrm>
          <a:off x="0" y="0"/>
          <a:ext cx="0" cy="0"/>
          <a:chOff x="0" y="0"/>
          <a:chExt cx="0" cy="0"/>
        </a:xfrm>
      </p:grpSpPr>
      <p:sp>
        <p:nvSpPr>
          <p:cNvPr id="38" name="Google Shape;38;p14"/>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39" name="Google Shape;39;p14"/>
          <p:cNvSpPr txBox="1"/>
          <p:nvPr>
            <p:ph idx="1" type="body"/>
          </p:nvPr>
        </p:nvSpPr>
        <p:spPr>
          <a:xfrm>
            <a:off x="97970" y="854670"/>
            <a:ext cx="11944351" cy="550864"/>
          </a:xfrm>
          <a:prstGeom prst="rect">
            <a:avLst/>
          </a:prstGeom>
          <a:noFill/>
          <a:ln>
            <a:noFill/>
          </a:ln>
        </p:spPr>
        <p:txBody>
          <a:bodyPr anchorCtr="0" anchor="ctr" bIns="45700" lIns="45700" spcFirstLastPara="1" rIns="45700" wrap="square" tIns="45700">
            <a:normAutofit/>
          </a:bodyPr>
          <a:lstStyle>
            <a:lvl1pPr indent="-228600" lvl="0" marL="457200" algn="just">
              <a:lnSpc>
                <a:spcPct val="90000"/>
              </a:lnSpc>
              <a:spcBef>
                <a:spcPts val="1000"/>
              </a:spcBef>
              <a:spcAft>
                <a:spcPts val="0"/>
              </a:spcAft>
              <a:buClr>
                <a:schemeClr val="accent6"/>
              </a:buClr>
              <a:buSzPts val="2400"/>
              <a:buFont typeface="Calibri"/>
              <a:buNone/>
              <a:defRPr b="1" sz="2400">
                <a:solidFill>
                  <a:schemeClr val="accent6"/>
                </a:solidFill>
              </a:defRPr>
            </a:lvl1pPr>
            <a:lvl2pPr indent="-381000" lvl="1" marL="914400" algn="just">
              <a:lnSpc>
                <a:spcPct val="90000"/>
              </a:lnSpc>
              <a:spcBef>
                <a:spcPts val="1000"/>
              </a:spcBef>
              <a:spcAft>
                <a:spcPts val="0"/>
              </a:spcAft>
              <a:buClr>
                <a:schemeClr val="accent6"/>
              </a:buClr>
              <a:buSzPts val="2400"/>
              <a:buFont typeface="Calibri"/>
              <a:buChar char="•"/>
              <a:defRPr b="1" sz="2400">
                <a:solidFill>
                  <a:schemeClr val="accent6"/>
                </a:solidFill>
              </a:defRPr>
            </a:lvl2pPr>
            <a:lvl3pPr indent="-381000" lvl="2" marL="1371600" algn="just">
              <a:lnSpc>
                <a:spcPct val="90000"/>
              </a:lnSpc>
              <a:spcBef>
                <a:spcPts val="1000"/>
              </a:spcBef>
              <a:spcAft>
                <a:spcPts val="0"/>
              </a:spcAft>
              <a:buClr>
                <a:schemeClr val="accent6"/>
              </a:buClr>
              <a:buSzPts val="2400"/>
              <a:buFont typeface="Calibri"/>
              <a:buChar char="•"/>
              <a:defRPr b="1" sz="2400">
                <a:solidFill>
                  <a:schemeClr val="accent6"/>
                </a:solidFill>
              </a:defRPr>
            </a:lvl3pPr>
            <a:lvl4pPr indent="-381000" lvl="3" marL="1828800" algn="just">
              <a:lnSpc>
                <a:spcPct val="90000"/>
              </a:lnSpc>
              <a:spcBef>
                <a:spcPts val="1000"/>
              </a:spcBef>
              <a:spcAft>
                <a:spcPts val="0"/>
              </a:spcAft>
              <a:buClr>
                <a:schemeClr val="accent6"/>
              </a:buClr>
              <a:buSzPts val="2400"/>
              <a:buFont typeface="Calibri"/>
              <a:buChar char="•"/>
              <a:defRPr b="1" sz="2400">
                <a:solidFill>
                  <a:schemeClr val="accent6"/>
                </a:solidFill>
              </a:defRPr>
            </a:lvl4pPr>
            <a:lvl5pPr indent="-381000" lvl="4" marL="2286000" algn="just">
              <a:lnSpc>
                <a:spcPct val="90000"/>
              </a:lnSpc>
              <a:spcBef>
                <a:spcPts val="1000"/>
              </a:spcBef>
              <a:spcAft>
                <a:spcPts val="0"/>
              </a:spcAft>
              <a:buClr>
                <a:schemeClr val="accent6"/>
              </a:buClr>
              <a:buSzPts val="2400"/>
              <a:buFont typeface="Calibri"/>
              <a:buChar char="•"/>
              <a:defRPr b="1" sz="2400">
                <a:solidFill>
                  <a:schemeClr val="accent6"/>
                </a:solidFill>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40" name="Google Shape;40;p14"/>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 2col">
  <p:cSld name="Title Content - 2col">
    <p:spTree>
      <p:nvGrpSpPr>
        <p:cNvPr id="41" name="Shape 41"/>
        <p:cNvGrpSpPr/>
        <p:nvPr/>
      </p:nvGrpSpPr>
      <p:grpSpPr>
        <a:xfrm>
          <a:off x="0" y="0"/>
          <a:ext cx="0" cy="0"/>
          <a:chOff x="0" y="0"/>
          <a:chExt cx="0" cy="0"/>
        </a:xfrm>
      </p:grpSpPr>
      <p:sp>
        <p:nvSpPr>
          <p:cNvPr id="42" name="Google Shape;42;p15"/>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43" name="Google Shape;43;p15"/>
          <p:cNvSpPr txBox="1"/>
          <p:nvPr>
            <p:ph idx="1" type="body"/>
          </p:nvPr>
        </p:nvSpPr>
        <p:spPr>
          <a:xfrm>
            <a:off x="97971" y="873580"/>
            <a:ext cx="5910944" cy="5902779"/>
          </a:xfrm>
          <a:prstGeom prst="rect">
            <a:avLst/>
          </a:prstGeom>
          <a:noFill/>
          <a:ln>
            <a:noFill/>
          </a:ln>
        </p:spPr>
        <p:txBody>
          <a:bodyPr anchorCtr="0" anchor="t" bIns="45700" lIns="45700" spcFirstLastPara="1" rIns="45700" wrap="square" tIns="45700">
            <a:normAutofit/>
          </a:bodyPr>
          <a:lstStyle>
            <a:lvl1pPr indent="-228600" lvl="0" marL="457200" algn="l">
              <a:lnSpc>
                <a:spcPct val="90000"/>
              </a:lnSpc>
              <a:spcBef>
                <a:spcPts val="1000"/>
              </a:spcBef>
              <a:spcAft>
                <a:spcPts val="0"/>
              </a:spcAft>
              <a:buClr>
                <a:srgbClr val="616161"/>
              </a:buClr>
              <a:buSzPts val="1800"/>
              <a:buNone/>
              <a:defRPr/>
            </a:lvl1pPr>
            <a:lvl2pPr indent="-342900" lvl="1" marL="914400" algn="l">
              <a:lnSpc>
                <a:spcPct val="90000"/>
              </a:lnSpc>
              <a:spcBef>
                <a:spcPts val="1000"/>
              </a:spcBef>
              <a:spcAft>
                <a:spcPts val="0"/>
              </a:spcAft>
              <a:buClr>
                <a:srgbClr val="616161"/>
              </a:buClr>
              <a:buSzPts val="1800"/>
              <a:buChar char="•"/>
              <a:defRPr/>
            </a:lvl2pPr>
            <a:lvl3pPr indent="-342900" lvl="2" marL="1371600" algn="l">
              <a:lnSpc>
                <a:spcPct val="90000"/>
              </a:lnSpc>
              <a:spcBef>
                <a:spcPts val="1000"/>
              </a:spcBef>
              <a:spcAft>
                <a:spcPts val="0"/>
              </a:spcAft>
              <a:buClr>
                <a:srgbClr val="616161"/>
              </a:buClr>
              <a:buSzPts val="1800"/>
              <a:buChar char="•"/>
              <a:defRPr/>
            </a:lvl3pPr>
            <a:lvl4pPr indent="-342900" lvl="3" marL="1828800" algn="l">
              <a:lnSpc>
                <a:spcPct val="90000"/>
              </a:lnSpc>
              <a:spcBef>
                <a:spcPts val="1000"/>
              </a:spcBef>
              <a:spcAft>
                <a:spcPts val="0"/>
              </a:spcAft>
              <a:buClr>
                <a:srgbClr val="616161"/>
              </a:buClr>
              <a:buSzPts val="1800"/>
              <a:buChar char="•"/>
              <a:defRPr/>
            </a:lvl4pPr>
            <a:lvl5pPr indent="-342900" lvl="4" marL="2286000" algn="l">
              <a:lnSpc>
                <a:spcPct val="90000"/>
              </a:lnSpc>
              <a:spcBef>
                <a:spcPts val="1000"/>
              </a:spcBef>
              <a:spcAft>
                <a:spcPts val="0"/>
              </a:spcAft>
              <a:buClr>
                <a:srgbClr val="616161"/>
              </a:buClr>
              <a:buSzPts val="1800"/>
              <a:buChar char="•"/>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44" name="Google Shape;44;p15"/>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showMasterSp="0">
  <p:cSld name="2_Title Slide">
    <p:bg>
      <p:bgPr>
        <a:solidFill>
          <a:srgbClr val="FFFFFF">
            <a:alpha val="49019"/>
          </a:srgbClr>
        </a:solidFill>
      </p:bgPr>
    </p:bg>
    <p:spTree>
      <p:nvGrpSpPr>
        <p:cNvPr id="45" name="Shape 45"/>
        <p:cNvGrpSpPr/>
        <p:nvPr/>
      </p:nvGrpSpPr>
      <p:grpSpPr>
        <a:xfrm>
          <a:off x="0" y="0"/>
          <a:ext cx="0" cy="0"/>
          <a:chOff x="0" y="0"/>
          <a:chExt cx="0" cy="0"/>
        </a:xfrm>
      </p:grpSpPr>
      <p:sp>
        <p:nvSpPr>
          <p:cNvPr id="46" name="Google Shape;46;p18"/>
          <p:cNvSpPr/>
          <p:nvPr/>
        </p:nvSpPr>
        <p:spPr>
          <a:xfrm flipH="1">
            <a:off x="2172707" y="2913643"/>
            <a:ext cx="7839428" cy="4572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14" id="47" name="Google Shape;47;p18"/>
          <p:cNvPicPr preferRelativeResize="0"/>
          <p:nvPr/>
        </p:nvPicPr>
        <p:blipFill rotWithShape="1">
          <a:blip r:embed="rId2">
            <a:alphaModFix/>
          </a:blip>
          <a:srcRect b="15730" l="10490" r="74242" t="58792"/>
          <a:stretch/>
        </p:blipFill>
        <p:spPr>
          <a:xfrm>
            <a:off x="2313452" y="3804382"/>
            <a:ext cx="1741717" cy="1747219"/>
          </a:xfrm>
          <a:prstGeom prst="rect">
            <a:avLst/>
          </a:prstGeom>
          <a:noFill/>
          <a:ln>
            <a:noFill/>
          </a:ln>
        </p:spPr>
      </p:pic>
      <p:pic>
        <p:nvPicPr>
          <p:cNvPr descr="Picture 16" id="48" name="Google Shape;48;p18"/>
          <p:cNvPicPr preferRelativeResize="0"/>
          <p:nvPr/>
        </p:nvPicPr>
        <p:blipFill rotWithShape="1">
          <a:blip r:embed="rId2">
            <a:alphaModFix/>
          </a:blip>
          <a:srcRect b="15057" l="39981" r="26813" t="55988"/>
          <a:stretch/>
        </p:blipFill>
        <p:spPr>
          <a:xfrm>
            <a:off x="5878286" y="3898638"/>
            <a:ext cx="3788229" cy="1985554"/>
          </a:xfrm>
          <a:prstGeom prst="rect">
            <a:avLst/>
          </a:prstGeom>
          <a:noFill/>
          <a:ln>
            <a:noFill/>
          </a:ln>
        </p:spPr>
      </p:pic>
      <p:pic>
        <p:nvPicPr>
          <p:cNvPr descr="Picture 17" id="49" name="Google Shape;49;p18"/>
          <p:cNvPicPr preferRelativeResize="0"/>
          <p:nvPr/>
        </p:nvPicPr>
        <p:blipFill rotWithShape="1">
          <a:blip r:embed="rId2">
            <a:alphaModFix/>
          </a:blip>
          <a:srcRect b="15057" l="64323" r="26813" t="55988"/>
          <a:stretch/>
        </p:blipFill>
        <p:spPr>
          <a:xfrm rot="2428976">
            <a:off x="3968141" y="1289075"/>
            <a:ext cx="1010910" cy="1985555"/>
          </a:xfrm>
          <a:prstGeom prst="rect">
            <a:avLst/>
          </a:prstGeom>
          <a:noFill/>
          <a:ln>
            <a:noFill/>
          </a:ln>
        </p:spPr>
      </p:pic>
      <p:pic>
        <p:nvPicPr>
          <p:cNvPr descr="Picture 18" id="50" name="Google Shape;50;p18"/>
          <p:cNvPicPr preferRelativeResize="0"/>
          <p:nvPr/>
        </p:nvPicPr>
        <p:blipFill rotWithShape="1">
          <a:blip r:embed="rId3">
            <a:alphaModFix/>
          </a:blip>
          <a:srcRect b="35783" l="66008" r="31070" t="58749"/>
          <a:stretch/>
        </p:blipFill>
        <p:spPr>
          <a:xfrm rot="-9681207">
            <a:off x="1249194" y="3268964"/>
            <a:ext cx="832447" cy="937336"/>
          </a:xfrm>
          <a:prstGeom prst="rect">
            <a:avLst/>
          </a:prstGeom>
          <a:noFill/>
          <a:ln>
            <a:noFill/>
          </a:ln>
        </p:spPr>
      </p:pic>
      <p:pic>
        <p:nvPicPr>
          <p:cNvPr descr="Picture 19" id="51" name="Google Shape;51;p18"/>
          <p:cNvPicPr preferRelativeResize="0"/>
          <p:nvPr/>
        </p:nvPicPr>
        <p:blipFill rotWithShape="1">
          <a:blip r:embed="rId4">
            <a:alphaModFix/>
          </a:blip>
          <a:srcRect b="35783" l="66008" r="31070" t="58749"/>
          <a:stretch/>
        </p:blipFill>
        <p:spPr>
          <a:xfrm rot="-9681207">
            <a:off x="7509902" y="2039098"/>
            <a:ext cx="496753" cy="559343"/>
          </a:xfrm>
          <a:prstGeom prst="rect">
            <a:avLst/>
          </a:prstGeom>
          <a:noFill/>
          <a:ln>
            <a:noFill/>
          </a:ln>
        </p:spPr>
      </p:pic>
      <p:pic>
        <p:nvPicPr>
          <p:cNvPr descr="Picture 20" id="52" name="Google Shape;52;p18"/>
          <p:cNvPicPr preferRelativeResize="0"/>
          <p:nvPr/>
        </p:nvPicPr>
        <p:blipFill rotWithShape="1">
          <a:blip r:embed="rId5">
            <a:alphaModFix/>
          </a:blip>
          <a:srcRect b="35783" l="66008" r="31070" t="58749"/>
          <a:stretch/>
        </p:blipFill>
        <p:spPr>
          <a:xfrm rot="-9681207">
            <a:off x="10299154" y="3261926"/>
            <a:ext cx="598660" cy="674090"/>
          </a:xfrm>
          <a:prstGeom prst="rect">
            <a:avLst/>
          </a:prstGeom>
          <a:noFill/>
          <a:ln>
            <a:noFill/>
          </a:ln>
        </p:spPr>
      </p:pic>
      <p:pic>
        <p:nvPicPr>
          <p:cNvPr descr="Picture 21" id="53" name="Google Shape;53;p18"/>
          <p:cNvPicPr preferRelativeResize="0"/>
          <p:nvPr/>
        </p:nvPicPr>
        <p:blipFill rotWithShape="1">
          <a:blip r:embed="rId6">
            <a:alphaModFix/>
          </a:blip>
          <a:srcRect b="35783" l="66008" r="31070" t="58749"/>
          <a:stretch/>
        </p:blipFill>
        <p:spPr>
          <a:xfrm rot="-9681207">
            <a:off x="1726244" y="4118492"/>
            <a:ext cx="333020" cy="374980"/>
          </a:xfrm>
          <a:prstGeom prst="rect">
            <a:avLst/>
          </a:prstGeom>
          <a:noFill/>
          <a:ln>
            <a:noFill/>
          </a:ln>
        </p:spPr>
      </p:pic>
      <p:pic>
        <p:nvPicPr>
          <p:cNvPr descr="Picture 22" id="54" name="Google Shape;54;p18"/>
          <p:cNvPicPr preferRelativeResize="0"/>
          <p:nvPr/>
        </p:nvPicPr>
        <p:blipFill rotWithShape="1">
          <a:blip r:embed="rId7">
            <a:alphaModFix/>
          </a:blip>
          <a:srcRect b="35783" l="66008" r="31070" t="58749"/>
          <a:stretch/>
        </p:blipFill>
        <p:spPr>
          <a:xfrm rot="-9681207">
            <a:off x="10217911" y="2525472"/>
            <a:ext cx="657783" cy="740661"/>
          </a:xfrm>
          <a:prstGeom prst="rect">
            <a:avLst/>
          </a:prstGeom>
          <a:noFill/>
          <a:ln>
            <a:noFill/>
          </a:ln>
        </p:spPr>
      </p:pic>
      <p:pic>
        <p:nvPicPr>
          <p:cNvPr descr="Picture 23" id="55" name="Google Shape;55;p18"/>
          <p:cNvPicPr preferRelativeResize="0"/>
          <p:nvPr/>
        </p:nvPicPr>
        <p:blipFill rotWithShape="1">
          <a:blip r:embed="rId8">
            <a:alphaModFix/>
          </a:blip>
          <a:srcRect b="56559" l="6680" r="78224" t="17321"/>
          <a:stretch/>
        </p:blipFill>
        <p:spPr>
          <a:xfrm>
            <a:off x="2075232" y="1213681"/>
            <a:ext cx="2065355" cy="2148118"/>
          </a:xfrm>
          <a:prstGeom prst="rect">
            <a:avLst/>
          </a:prstGeom>
          <a:noFill/>
          <a:ln>
            <a:noFill/>
          </a:ln>
        </p:spPr>
      </p:pic>
      <p:pic>
        <p:nvPicPr>
          <p:cNvPr descr="Picture 24" id="56" name="Google Shape;56;p18"/>
          <p:cNvPicPr preferRelativeResize="0"/>
          <p:nvPr/>
        </p:nvPicPr>
        <p:blipFill rotWithShape="1">
          <a:blip r:embed="rId9">
            <a:alphaModFix/>
          </a:blip>
          <a:srcRect b="61272" l="51335" r="24808" t="12976"/>
          <a:stretch/>
        </p:blipFill>
        <p:spPr>
          <a:xfrm>
            <a:off x="8114596" y="1665720"/>
            <a:ext cx="1733421" cy="1124854"/>
          </a:xfrm>
          <a:prstGeom prst="rect">
            <a:avLst/>
          </a:prstGeom>
          <a:noFill/>
          <a:ln>
            <a:noFill/>
          </a:ln>
        </p:spPr>
      </p:pic>
      <p:pic>
        <p:nvPicPr>
          <p:cNvPr descr="Picture 1" id="57" name="Google Shape;57;p18"/>
          <p:cNvPicPr preferRelativeResize="0"/>
          <p:nvPr/>
        </p:nvPicPr>
        <p:blipFill rotWithShape="1">
          <a:blip r:embed="rId10">
            <a:alphaModFix/>
          </a:blip>
          <a:srcRect b="0" l="0" r="0" t="0"/>
          <a:stretch/>
        </p:blipFill>
        <p:spPr>
          <a:xfrm>
            <a:off x="1195412" y="6193104"/>
            <a:ext cx="1954591" cy="417221"/>
          </a:xfrm>
          <a:prstGeom prst="rect">
            <a:avLst/>
          </a:prstGeom>
          <a:noFill/>
          <a:ln>
            <a:noFill/>
          </a:ln>
        </p:spPr>
      </p:pic>
      <p:sp>
        <p:nvSpPr>
          <p:cNvPr id="58" name="Google Shape;58;p18"/>
          <p:cNvSpPr txBox="1"/>
          <p:nvPr/>
        </p:nvSpPr>
        <p:spPr>
          <a:xfrm>
            <a:off x="3317751" y="6113715"/>
            <a:ext cx="8043558" cy="558709"/>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2C2C2C"/>
              </a:buClr>
              <a:buSzPts val="1000"/>
              <a:buFont typeface="Calibri"/>
              <a:buNone/>
            </a:pPr>
            <a:r>
              <a:rPr b="0" i="0" lang="en-US" sz="1000" u="none" cap="none" strike="noStrike">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b="0" i="0" sz="1400" u="none" cap="none" strike="noStrike">
              <a:solidFill>
                <a:srgbClr val="000000"/>
              </a:solidFill>
              <a:latin typeface="Arial"/>
              <a:ea typeface="Arial"/>
              <a:cs typeface="Arial"/>
              <a:sym typeface="Arial"/>
            </a:endParaRPr>
          </a:p>
        </p:txBody>
      </p:sp>
      <p:sp>
        <p:nvSpPr>
          <p:cNvPr id="59" name="Google Shape;59;p18"/>
          <p:cNvSpPr txBox="1"/>
          <p:nvPr>
            <p:ph type="title"/>
          </p:nvPr>
        </p:nvSpPr>
        <p:spPr>
          <a:xfrm>
            <a:off x="2179865" y="2937536"/>
            <a:ext cx="7832271" cy="1600198"/>
          </a:xfrm>
          <a:prstGeom prst="rect">
            <a:avLst/>
          </a:prstGeom>
          <a:noFill/>
          <a:ln>
            <a:noFill/>
          </a:ln>
        </p:spPr>
        <p:txBody>
          <a:bodyPr anchorCtr="0" anchor="ctr" bIns="45700" lIns="45700" spcFirstLastPara="1" rIns="45700"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60" name="Google Shape;60;p18"/>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Slide" showMasterSp="0">
  <p:cSld name="3_Title Slide">
    <p:bg>
      <p:bgPr>
        <a:solidFill>
          <a:srgbClr val="FFFFFF">
            <a:alpha val="49019"/>
          </a:srgbClr>
        </a:solidFill>
      </p:bgPr>
    </p:bg>
    <p:spTree>
      <p:nvGrpSpPr>
        <p:cNvPr id="61" name="Shape 61"/>
        <p:cNvGrpSpPr/>
        <p:nvPr/>
      </p:nvGrpSpPr>
      <p:grpSpPr>
        <a:xfrm>
          <a:off x="0" y="0"/>
          <a:ext cx="0" cy="0"/>
          <a:chOff x="0" y="0"/>
          <a:chExt cx="0" cy="0"/>
        </a:xfrm>
      </p:grpSpPr>
      <p:pic>
        <p:nvPicPr>
          <p:cNvPr descr="Picture 43" id="62" name="Google Shape;62;p17"/>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63" name="Google Shape;63;p17"/>
          <p:cNvSpPr/>
          <p:nvPr/>
        </p:nvSpPr>
        <p:spPr>
          <a:xfrm>
            <a:off x="0" y="0"/>
            <a:ext cx="12192000" cy="6858000"/>
          </a:xfrm>
          <a:prstGeom prst="rect">
            <a:avLst/>
          </a:prstGeom>
          <a:noFill/>
          <a:ln cap="flat" cmpd="sng" w="9525">
            <a:solidFill>
              <a:schemeClr val="accent1"/>
            </a:solidFill>
            <a:prstDash val="solid"/>
            <a:round/>
            <a:headEnd len="sm" w="sm" type="none"/>
            <a:tailEnd len="sm" w="sm" type="none"/>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t/>
            </a:r>
            <a:endParaRPr b="0" i="0" sz="1800" u="none" cap="none" strike="noStrike">
              <a:solidFill>
                <a:schemeClr val="accent1"/>
              </a:solidFill>
              <a:latin typeface="Calibri"/>
              <a:ea typeface="Calibri"/>
              <a:cs typeface="Calibri"/>
              <a:sym typeface="Calibri"/>
            </a:endParaRPr>
          </a:p>
        </p:txBody>
      </p:sp>
      <p:sp>
        <p:nvSpPr>
          <p:cNvPr id="64" name="Google Shape;64;p17"/>
          <p:cNvSpPr txBox="1"/>
          <p:nvPr>
            <p:ph type="title"/>
          </p:nvPr>
        </p:nvSpPr>
        <p:spPr>
          <a:xfrm>
            <a:off x="2179865" y="2774849"/>
            <a:ext cx="7832271" cy="1600199"/>
          </a:xfrm>
          <a:prstGeom prst="rect">
            <a:avLst/>
          </a:prstGeom>
          <a:noFill/>
          <a:ln>
            <a:noFill/>
          </a:ln>
        </p:spPr>
        <p:txBody>
          <a:bodyPr anchorCtr="0" anchor="ctr" bIns="45700" lIns="45700" spcFirstLastPara="1" rIns="45700"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65" name="Google Shape;65;p17"/>
          <p:cNvSpPr/>
          <p:nvPr/>
        </p:nvSpPr>
        <p:spPr>
          <a:xfrm flipH="1">
            <a:off x="2172708" y="2774849"/>
            <a:ext cx="7839428" cy="4572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30" id="66" name="Google Shape;66;p17"/>
          <p:cNvPicPr preferRelativeResize="0"/>
          <p:nvPr/>
        </p:nvPicPr>
        <p:blipFill rotWithShape="1">
          <a:blip r:embed="rId3">
            <a:alphaModFix/>
          </a:blip>
          <a:srcRect b="15730" l="10490" r="74242" t="58792"/>
          <a:stretch/>
        </p:blipFill>
        <p:spPr>
          <a:xfrm>
            <a:off x="2313452" y="3804382"/>
            <a:ext cx="1741717" cy="1747219"/>
          </a:xfrm>
          <a:prstGeom prst="rect">
            <a:avLst/>
          </a:prstGeom>
          <a:noFill/>
          <a:ln>
            <a:noFill/>
          </a:ln>
        </p:spPr>
      </p:pic>
      <p:pic>
        <p:nvPicPr>
          <p:cNvPr descr="Picture 31" id="67" name="Google Shape;67;p17"/>
          <p:cNvPicPr preferRelativeResize="0"/>
          <p:nvPr/>
        </p:nvPicPr>
        <p:blipFill rotWithShape="1">
          <a:blip r:embed="rId3">
            <a:alphaModFix/>
          </a:blip>
          <a:srcRect b="15057" l="39981" r="26813" t="55988"/>
          <a:stretch/>
        </p:blipFill>
        <p:spPr>
          <a:xfrm>
            <a:off x="5878286" y="3898638"/>
            <a:ext cx="3788229" cy="1985554"/>
          </a:xfrm>
          <a:prstGeom prst="rect">
            <a:avLst/>
          </a:prstGeom>
          <a:noFill/>
          <a:ln>
            <a:noFill/>
          </a:ln>
        </p:spPr>
      </p:pic>
      <p:pic>
        <p:nvPicPr>
          <p:cNvPr descr="Picture 32" id="68" name="Google Shape;68;p17"/>
          <p:cNvPicPr preferRelativeResize="0"/>
          <p:nvPr/>
        </p:nvPicPr>
        <p:blipFill rotWithShape="1">
          <a:blip r:embed="rId3">
            <a:alphaModFix/>
          </a:blip>
          <a:srcRect b="15057" l="64323" r="26813" t="55988"/>
          <a:stretch/>
        </p:blipFill>
        <p:spPr>
          <a:xfrm rot="2428976">
            <a:off x="3969989" y="1212104"/>
            <a:ext cx="1010910" cy="1985555"/>
          </a:xfrm>
          <a:prstGeom prst="rect">
            <a:avLst/>
          </a:prstGeom>
          <a:noFill/>
          <a:ln>
            <a:noFill/>
          </a:ln>
        </p:spPr>
      </p:pic>
      <p:pic>
        <p:nvPicPr>
          <p:cNvPr descr="Picture 33" id="69" name="Google Shape;69;p17"/>
          <p:cNvPicPr preferRelativeResize="0"/>
          <p:nvPr/>
        </p:nvPicPr>
        <p:blipFill rotWithShape="1">
          <a:blip r:embed="rId4">
            <a:alphaModFix/>
          </a:blip>
          <a:srcRect b="35783" l="66008" r="31070" t="58749"/>
          <a:stretch/>
        </p:blipFill>
        <p:spPr>
          <a:xfrm rot="-9681207">
            <a:off x="1249194" y="3268964"/>
            <a:ext cx="832447" cy="937336"/>
          </a:xfrm>
          <a:prstGeom prst="rect">
            <a:avLst/>
          </a:prstGeom>
          <a:noFill/>
          <a:ln>
            <a:noFill/>
          </a:ln>
        </p:spPr>
      </p:pic>
      <p:pic>
        <p:nvPicPr>
          <p:cNvPr descr="Picture 34" id="70" name="Google Shape;70;p17"/>
          <p:cNvPicPr preferRelativeResize="0"/>
          <p:nvPr/>
        </p:nvPicPr>
        <p:blipFill rotWithShape="1">
          <a:blip r:embed="rId5">
            <a:alphaModFix/>
          </a:blip>
          <a:srcRect b="35783" l="66008" r="31070" t="58749"/>
          <a:stretch/>
        </p:blipFill>
        <p:spPr>
          <a:xfrm rot="-9681207">
            <a:off x="7509902" y="2039098"/>
            <a:ext cx="496753" cy="559343"/>
          </a:xfrm>
          <a:prstGeom prst="rect">
            <a:avLst/>
          </a:prstGeom>
          <a:noFill/>
          <a:ln>
            <a:noFill/>
          </a:ln>
        </p:spPr>
      </p:pic>
      <p:pic>
        <p:nvPicPr>
          <p:cNvPr descr="Picture 35" id="71" name="Google Shape;71;p17"/>
          <p:cNvPicPr preferRelativeResize="0"/>
          <p:nvPr/>
        </p:nvPicPr>
        <p:blipFill rotWithShape="1">
          <a:blip r:embed="rId6">
            <a:alphaModFix/>
          </a:blip>
          <a:srcRect b="35783" l="66008" r="31070" t="58749"/>
          <a:stretch/>
        </p:blipFill>
        <p:spPr>
          <a:xfrm rot="-9681207">
            <a:off x="10299154" y="3261926"/>
            <a:ext cx="598660" cy="674090"/>
          </a:xfrm>
          <a:prstGeom prst="rect">
            <a:avLst/>
          </a:prstGeom>
          <a:noFill/>
          <a:ln>
            <a:noFill/>
          </a:ln>
        </p:spPr>
      </p:pic>
      <p:pic>
        <p:nvPicPr>
          <p:cNvPr descr="Picture 36" id="72" name="Google Shape;72;p17"/>
          <p:cNvPicPr preferRelativeResize="0"/>
          <p:nvPr/>
        </p:nvPicPr>
        <p:blipFill rotWithShape="1">
          <a:blip r:embed="rId7">
            <a:alphaModFix/>
          </a:blip>
          <a:srcRect b="35783" l="66008" r="31070" t="58749"/>
          <a:stretch/>
        </p:blipFill>
        <p:spPr>
          <a:xfrm rot="-9681207">
            <a:off x="1726244" y="4118492"/>
            <a:ext cx="333020" cy="374980"/>
          </a:xfrm>
          <a:prstGeom prst="rect">
            <a:avLst/>
          </a:prstGeom>
          <a:noFill/>
          <a:ln>
            <a:noFill/>
          </a:ln>
        </p:spPr>
      </p:pic>
      <p:pic>
        <p:nvPicPr>
          <p:cNvPr descr="Picture 37" id="73" name="Google Shape;73;p17"/>
          <p:cNvPicPr preferRelativeResize="0"/>
          <p:nvPr/>
        </p:nvPicPr>
        <p:blipFill rotWithShape="1">
          <a:blip r:embed="rId8">
            <a:alphaModFix/>
          </a:blip>
          <a:srcRect b="35783" l="66008" r="31070" t="58749"/>
          <a:stretch/>
        </p:blipFill>
        <p:spPr>
          <a:xfrm rot="-9681207">
            <a:off x="10217911" y="2525472"/>
            <a:ext cx="657783" cy="740661"/>
          </a:xfrm>
          <a:prstGeom prst="rect">
            <a:avLst/>
          </a:prstGeom>
          <a:noFill/>
          <a:ln>
            <a:noFill/>
          </a:ln>
        </p:spPr>
      </p:pic>
      <p:pic>
        <p:nvPicPr>
          <p:cNvPr descr="Picture 38" id="74" name="Google Shape;74;p17"/>
          <p:cNvPicPr preferRelativeResize="0"/>
          <p:nvPr/>
        </p:nvPicPr>
        <p:blipFill rotWithShape="1">
          <a:blip r:embed="rId9">
            <a:alphaModFix/>
          </a:blip>
          <a:srcRect b="56559" l="6680" r="78224" t="17321"/>
          <a:stretch/>
        </p:blipFill>
        <p:spPr>
          <a:xfrm>
            <a:off x="2068073" y="1117231"/>
            <a:ext cx="2065357" cy="2148118"/>
          </a:xfrm>
          <a:prstGeom prst="rect">
            <a:avLst/>
          </a:prstGeom>
          <a:noFill/>
          <a:ln>
            <a:noFill/>
          </a:ln>
        </p:spPr>
      </p:pic>
      <p:pic>
        <p:nvPicPr>
          <p:cNvPr descr="Picture 39" id="75" name="Google Shape;75;p17"/>
          <p:cNvPicPr preferRelativeResize="0"/>
          <p:nvPr/>
        </p:nvPicPr>
        <p:blipFill rotWithShape="1">
          <a:blip r:embed="rId10">
            <a:alphaModFix/>
          </a:blip>
          <a:srcRect b="61272" l="51335" r="24808" t="12976"/>
          <a:stretch/>
        </p:blipFill>
        <p:spPr>
          <a:xfrm>
            <a:off x="8107440" y="1569270"/>
            <a:ext cx="1733420" cy="1124854"/>
          </a:xfrm>
          <a:prstGeom prst="rect">
            <a:avLst/>
          </a:prstGeom>
          <a:noFill/>
          <a:ln>
            <a:noFill/>
          </a:ln>
        </p:spPr>
      </p:pic>
      <p:sp>
        <p:nvSpPr>
          <p:cNvPr id="76" name="Google Shape;76;p17"/>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alpha val="0"/>
          </a:srgbClr>
        </a:solidFill>
      </p:bgPr>
    </p:bg>
    <p:spTree>
      <p:nvGrpSpPr>
        <p:cNvPr id="5" name="Shape 5"/>
        <p:cNvGrpSpPr/>
        <p:nvPr/>
      </p:nvGrpSpPr>
      <p:grpSpPr>
        <a:xfrm>
          <a:off x="0" y="0"/>
          <a:ext cx="0" cy="0"/>
          <a:chOff x="0" y="0"/>
          <a:chExt cx="0" cy="0"/>
        </a:xfrm>
      </p:grpSpPr>
      <p:sp>
        <p:nvSpPr>
          <p:cNvPr id="6" name="Google Shape;6;p10"/>
          <p:cNvSpPr/>
          <p:nvPr/>
        </p:nvSpPr>
        <p:spPr>
          <a:xfrm>
            <a:off x="0" y="0"/>
            <a:ext cx="12192000" cy="79752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Open Sans"/>
              <a:buNone/>
            </a:pPr>
            <a:r>
              <a:t/>
            </a:r>
            <a:endParaRPr b="0" i="0" sz="1800" u="none" cap="none" strike="noStrike">
              <a:solidFill>
                <a:srgbClr val="D1D1D1"/>
              </a:solidFill>
              <a:latin typeface="Open Sans"/>
              <a:ea typeface="Open Sans"/>
              <a:cs typeface="Open Sans"/>
              <a:sym typeface="Open Sans"/>
            </a:endParaRPr>
          </a:p>
        </p:txBody>
      </p:sp>
      <p:sp>
        <p:nvSpPr>
          <p:cNvPr id="7" name="Google Shape;7;p10"/>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1pPr>
            <a:lvl2pPr lvl="1"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2pPr>
            <a:lvl3pPr lvl="2"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3pPr>
            <a:lvl4pPr lvl="3"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4pPr>
            <a:lvl5pPr lvl="4"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5pPr>
            <a:lvl6pPr lvl="5"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6pPr>
            <a:lvl7pPr lvl="6"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7pPr>
            <a:lvl8pPr lvl="7"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8pPr>
            <a:lvl9pPr lvl="8"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9pPr>
          </a:lstStyle>
          <a:p/>
        </p:txBody>
      </p:sp>
      <p:sp>
        <p:nvSpPr>
          <p:cNvPr id="8" name="Google Shape;8;p10"/>
          <p:cNvSpPr txBox="1"/>
          <p:nvPr>
            <p:ph idx="1" type="body"/>
          </p:nvPr>
        </p:nvSpPr>
        <p:spPr>
          <a:xfrm>
            <a:off x="97971" y="881742"/>
            <a:ext cx="11944351" cy="5870124"/>
          </a:xfrm>
          <a:prstGeom prst="rect">
            <a:avLst/>
          </a:prstGeom>
          <a:noFill/>
          <a:ln>
            <a:noFill/>
          </a:ln>
        </p:spPr>
        <p:txBody>
          <a:bodyPr anchorCtr="0" anchor="t" bIns="45700" lIns="45700" spcFirstLastPara="1" rIns="45700" wrap="square" tIns="45700">
            <a:normAutofit/>
          </a:bodyPr>
          <a:lstStyle>
            <a:lvl1pPr indent="-228600" lvl="0" marL="457200" marR="0" rtl="0" algn="l">
              <a:lnSpc>
                <a:spcPct val="90000"/>
              </a:lnSpc>
              <a:spcBef>
                <a:spcPts val="1000"/>
              </a:spcBef>
              <a:spcAft>
                <a:spcPts val="0"/>
              </a:spcAft>
              <a:buClr>
                <a:srgbClr val="616161"/>
              </a:buClr>
              <a:buSzPts val="1800"/>
              <a:buFont typeface="Calibri"/>
              <a:buNone/>
              <a:defRPr b="0" i="0" sz="1800" u="none" cap="none" strike="noStrike">
                <a:solidFill>
                  <a:srgbClr val="616161"/>
                </a:solidFill>
                <a:latin typeface="Calibri"/>
                <a:ea typeface="Calibri"/>
                <a:cs typeface="Calibri"/>
                <a:sym typeface="Calibri"/>
              </a:defRPr>
            </a:lvl1pPr>
            <a:lvl2pPr indent="-342900" lvl="1" marL="9144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2pPr>
            <a:lvl3pPr indent="-342900" lvl="2" marL="13716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3pPr>
            <a:lvl4pPr indent="-342900" lvl="3" marL="18288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4pPr>
            <a:lvl5pPr indent="-342900" lvl="4" marL="22860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5pPr>
            <a:lvl6pPr indent="-342900" lvl="5" marL="27432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6pPr>
            <a:lvl7pPr indent="-342900" lvl="6" marL="32004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7pPr>
            <a:lvl8pPr indent="-342900" lvl="7" marL="36576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8pPr>
            <a:lvl9pPr indent="-342900" lvl="8" marL="41148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9pPr>
          </a:lstStyle>
          <a:p/>
        </p:txBody>
      </p:sp>
      <p:sp>
        <p:nvSpPr>
          <p:cNvPr id="9" name="Google Shape;9;p10"/>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9.pn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3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34.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3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31.png"/><Relationship Id="rId4"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 name="Shape 80"/>
        <p:cNvGrpSpPr/>
        <p:nvPr/>
      </p:nvGrpSpPr>
      <p:grpSpPr>
        <a:xfrm>
          <a:off x="0" y="0"/>
          <a:ext cx="0" cy="0"/>
          <a:chOff x="0" y="0"/>
          <a:chExt cx="0" cy="0"/>
        </a:xfrm>
      </p:grpSpPr>
      <p:pic>
        <p:nvPicPr>
          <p:cNvPr id="81" name="Google Shape;81;g2d3f02dfa91_0_5"/>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id="82" name="Google Shape;82;g2d3f02dfa91_0_5" title="portada.png"/>
          <p:cNvPicPr preferRelativeResize="0"/>
          <p:nvPr/>
        </p:nvPicPr>
        <p:blipFill>
          <a:blip r:embed="rId4">
            <a:alphaModFix/>
          </a:blip>
          <a:stretch>
            <a:fillRect/>
          </a:stretch>
        </p:blipFill>
        <p:spPr>
          <a:xfrm>
            <a:off x="0" y="0"/>
            <a:ext cx="12192000" cy="6858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 name="Shape 86"/>
        <p:cNvGrpSpPr/>
        <p:nvPr/>
      </p:nvGrpSpPr>
      <p:grpSpPr>
        <a:xfrm>
          <a:off x="0" y="0"/>
          <a:ext cx="0" cy="0"/>
          <a:chOff x="0" y="0"/>
          <a:chExt cx="0" cy="0"/>
        </a:xfrm>
      </p:grpSpPr>
      <p:sp>
        <p:nvSpPr>
          <p:cNvPr id="87" name="Google Shape;87;p1"/>
          <p:cNvSpPr txBox="1"/>
          <p:nvPr>
            <p:ph type="title"/>
          </p:nvPr>
        </p:nvSpPr>
        <p:spPr>
          <a:xfrm>
            <a:off x="374725" y="2184268"/>
            <a:ext cx="7349908" cy="1334100"/>
          </a:xfrm>
          <a:prstGeom prst="rect">
            <a:avLst/>
          </a:prstGeom>
          <a:noFill/>
          <a:ln>
            <a:noFill/>
          </a:ln>
        </p:spPr>
        <p:txBody>
          <a:bodyPr anchorCtr="0" anchor="ctr" bIns="45700" lIns="45700" spcFirstLastPara="1" rIns="45700" wrap="square" tIns="45700">
            <a:normAutofit/>
          </a:bodyPr>
          <a:lstStyle/>
          <a:p>
            <a:pPr indent="0" lvl="0" marL="0" rtl="0" algn="l">
              <a:lnSpc>
                <a:spcPct val="107500"/>
              </a:lnSpc>
              <a:spcBef>
                <a:spcPts val="0"/>
              </a:spcBef>
              <a:spcAft>
                <a:spcPts val="800"/>
              </a:spcAft>
              <a:buSzPts val="2000"/>
              <a:buNone/>
            </a:pPr>
            <a:r>
              <a:rPr lang="en-US" sz="2800">
                <a:latin typeface="Press Start 2P"/>
                <a:ea typeface="Press Start 2P"/>
                <a:cs typeface="Press Start 2P"/>
                <a:sym typeface="Press Start 2P"/>
              </a:rPr>
              <a:t>Participación Comunitaria</a:t>
            </a:r>
            <a:endParaRPr b="1" sz="2000">
              <a:solidFill>
                <a:schemeClr val="accent1"/>
              </a:solidFill>
            </a:endParaRPr>
          </a:p>
        </p:txBody>
      </p:sp>
      <p:sp>
        <p:nvSpPr>
          <p:cNvPr id="88" name="Google Shape;88;p1"/>
          <p:cNvSpPr txBox="1"/>
          <p:nvPr>
            <p:ph idx="1" type="body"/>
          </p:nvPr>
        </p:nvSpPr>
        <p:spPr>
          <a:xfrm>
            <a:off x="401324" y="3651829"/>
            <a:ext cx="6893057" cy="1292832"/>
          </a:xfrm>
          <a:prstGeom prst="rect">
            <a:avLst/>
          </a:prstGeom>
          <a:noFill/>
          <a:ln>
            <a:noFill/>
          </a:ln>
        </p:spPr>
        <p:txBody>
          <a:bodyPr anchorCtr="0" anchor="ctr" bIns="45700" lIns="45700" spcFirstLastPara="1" rIns="45700" wrap="square" tIns="45700">
            <a:normAutofit/>
          </a:bodyPr>
          <a:lstStyle/>
          <a:p>
            <a:pPr indent="0" lvl="0" marL="0" rtl="0" algn="l">
              <a:lnSpc>
                <a:spcPct val="90000"/>
              </a:lnSpc>
              <a:spcBef>
                <a:spcPts val="0"/>
              </a:spcBef>
              <a:spcAft>
                <a:spcPts val="0"/>
              </a:spcAft>
              <a:buClr>
                <a:srgbClr val="D1E7F8"/>
              </a:buClr>
              <a:buSzPts val="1600"/>
              <a:buFont typeface="Calibri"/>
              <a:buNone/>
            </a:pPr>
            <a:r>
              <a:rPr lang="en-US" sz="2600"/>
              <a:t>4.5.	Desarrollo Sostenible de la Comunidad</a:t>
            </a:r>
            <a:endParaRPr/>
          </a:p>
        </p:txBody>
      </p:sp>
      <p:sp>
        <p:nvSpPr>
          <p:cNvPr id="89" name="Google Shape;89;p1"/>
          <p:cNvSpPr/>
          <p:nvPr/>
        </p:nvSpPr>
        <p:spPr>
          <a:xfrm>
            <a:off x="625648" y="6212478"/>
            <a:ext cx="2150053" cy="486032"/>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3">
              <a:alphaModFix/>
            </a:blip>
            <a:stretch>
              <a:fillRect b="0" l="-869" r="-869" t="0"/>
            </a:stretch>
          </a:blipFill>
          <a:ln>
            <a:noFill/>
          </a:ln>
        </p:spPr>
      </p:sp>
      <p:sp>
        <p:nvSpPr>
          <p:cNvPr id="90" name="Google Shape;90;p1"/>
          <p:cNvSpPr txBox="1"/>
          <p:nvPr/>
        </p:nvSpPr>
        <p:spPr>
          <a:xfrm>
            <a:off x="2883301" y="6113788"/>
            <a:ext cx="8978400" cy="683400"/>
          </a:xfrm>
          <a:prstGeom prst="rect">
            <a:avLst/>
          </a:prstGeom>
          <a:solidFill>
            <a:srgbClr val="FFFFFF"/>
          </a:solid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Clr>
                <a:srgbClr val="000000"/>
              </a:buClr>
              <a:buSzPts val="1500"/>
              <a:buFont typeface="Arial"/>
              <a:buNone/>
            </a:pPr>
            <a:r>
              <a:rPr b="0" i="0" lang="en-US" sz="1500" u="none" cap="none" strike="noStrike">
                <a:solidFill>
                  <a:srgbClr val="2C2C2C"/>
                </a:solidFill>
                <a:latin typeface="Calibri"/>
                <a:ea typeface="Calibri"/>
                <a:cs typeface="Calibri"/>
                <a:sym typeface="Calibri"/>
              </a:rPr>
              <a:t>F</a:t>
            </a:r>
            <a:r>
              <a:rPr b="0" i="0" lang="en-US" sz="1200" u="none" cap="none" strike="noStrike">
                <a:solidFill>
                  <a:srgbClr val="2C2C2C"/>
                </a:solidFill>
                <a:latin typeface="Calibri"/>
                <a:ea typeface="Calibri"/>
                <a:cs typeface="Calibri"/>
                <a:sym typeface="Calibri"/>
              </a:rPr>
              <a:t>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b="0" i="0" sz="11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2"/>
          <p:cNvSpPr txBox="1"/>
          <p:nvPr>
            <p:ph type="title"/>
          </p:nvPr>
        </p:nvSpPr>
        <p:spPr>
          <a:xfrm>
            <a:off x="401325" y="2190475"/>
            <a:ext cx="9281700" cy="1341000"/>
          </a:xfrm>
          <a:prstGeom prst="rect">
            <a:avLst/>
          </a:prstGeom>
          <a:noFill/>
          <a:ln>
            <a:noFill/>
          </a:ln>
        </p:spPr>
        <p:txBody>
          <a:bodyPr anchorCtr="0" anchor="ctr" bIns="45700" lIns="45700" spcFirstLastPara="1" rIns="45700" wrap="square" tIns="45700">
            <a:normAutofit/>
          </a:bodyPr>
          <a:lstStyle/>
          <a:p>
            <a:pPr indent="0" lvl="0" marL="0" rtl="0" algn="l">
              <a:lnSpc>
                <a:spcPct val="90000"/>
              </a:lnSpc>
              <a:spcBef>
                <a:spcPts val="0"/>
              </a:spcBef>
              <a:spcAft>
                <a:spcPts val="0"/>
              </a:spcAft>
              <a:buClr>
                <a:schemeClr val="accent1"/>
              </a:buClr>
              <a:buSzPts val="2000"/>
              <a:buFont typeface="Calibri"/>
              <a:buNone/>
            </a:pPr>
            <a:r>
              <a:rPr lang="en-US" sz="2800"/>
              <a:t>Objectivos:</a:t>
            </a:r>
            <a:endParaRPr sz="2800"/>
          </a:p>
        </p:txBody>
      </p:sp>
      <p:sp>
        <p:nvSpPr>
          <p:cNvPr id="96" name="Google Shape;96;p2"/>
          <p:cNvSpPr txBox="1"/>
          <p:nvPr>
            <p:ph idx="1" type="body"/>
          </p:nvPr>
        </p:nvSpPr>
        <p:spPr>
          <a:xfrm>
            <a:off x="401325" y="3788307"/>
            <a:ext cx="6893100" cy="1292700"/>
          </a:xfrm>
          <a:prstGeom prst="rect">
            <a:avLst/>
          </a:prstGeom>
          <a:noFill/>
          <a:ln>
            <a:noFill/>
          </a:ln>
        </p:spPr>
        <p:txBody>
          <a:bodyPr anchorCtr="0" anchor="ctr" bIns="45700" lIns="45700" spcFirstLastPara="1" rIns="45700" wrap="square" tIns="45700">
            <a:normAutofit fontScale="92500" lnSpcReduction="20000"/>
          </a:bodyPr>
          <a:lstStyle/>
          <a:p>
            <a:pPr indent="-457200" lvl="0" marL="457200" rtl="0" algn="l">
              <a:lnSpc>
                <a:spcPct val="90000"/>
              </a:lnSpc>
              <a:spcBef>
                <a:spcPts val="0"/>
              </a:spcBef>
              <a:spcAft>
                <a:spcPts val="0"/>
              </a:spcAft>
              <a:buClr>
                <a:srgbClr val="DBC2D4"/>
              </a:buClr>
              <a:buSzPct val="123552"/>
              <a:buFont typeface="Arial"/>
              <a:buAutoNum type="arabicPeriod"/>
            </a:pPr>
            <a:r>
              <a:rPr lang="en-US" sz="1400"/>
              <a:t>Identificar y promover la importancia de las iniciativas comunitarias basadas en grupos que contribuyan al proceso de desarrollo sostenible en comunidades fuera de los centros urbanos.</a:t>
            </a:r>
            <a:endParaRPr/>
          </a:p>
          <a:p>
            <a:pPr indent="-457200" lvl="0" marL="457200" rtl="0" algn="l">
              <a:lnSpc>
                <a:spcPct val="90000"/>
              </a:lnSpc>
              <a:spcBef>
                <a:spcPts val="0"/>
              </a:spcBef>
              <a:spcAft>
                <a:spcPts val="0"/>
              </a:spcAft>
              <a:buClr>
                <a:srgbClr val="DBC2D4"/>
              </a:buClr>
              <a:buSzPct val="123552"/>
              <a:buFont typeface="Arial"/>
              <a:buAutoNum type="arabicPeriod"/>
            </a:pPr>
            <a:r>
              <a:rPr lang="en-US" sz="1400"/>
              <a:t>Adquirir habilidades prácticas para la planificación, ejecución y gestión de iniciativas comunitarias sostenibles de manera que coincidan con las necesidades y recursos de la comunidad.</a:t>
            </a:r>
            <a:endParaRPr/>
          </a:p>
          <a:p>
            <a:pPr indent="-457200" lvl="0" marL="457200" rtl="0" algn="l">
              <a:lnSpc>
                <a:spcPct val="90000"/>
              </a:lnSpc>
              <a:spcBef>
                <a:spcPts val="0"/>
              </a:spcBef>
              <a:spcAft>
                <a:spcPts val="0"/>
              </a:spcAft>
              <a:buClr>
                <a:srgbClr val="DBC2D4"/>
              </a:buClr>
              <a:buSzPct val="123552"/>
              <a:buFont typeface="Arial"/>
              <a:buAutoNum type="arabicPeriod"/>
            </a:pPr>
            <a:r>
              <a:rPr lang="en-US" sz="1400"/>
              <a:t>Diseñar e implementar una metodología que evalúe las iniciativas y estrategias comunitarias con respecto a su sostenibilidad, impacto y éxito.</a:t>
            </a:r>
            <a:endParaRPr/>
          </a:p>
        </p:txBody>
      </p:sp>
      <p:sp>
        <p:nvSpPr>
          <p:cNvPr id="97" name="Google Shape;97;p2"/>
          <p:cNvSpPr/>
          <p:nvPr/>
        </p:nvSpPr>
        <p:spPr>
          <a:xfrm>
            <a:off x="625648" y="6212478"/>
            <a:ext cx="2150053" cy="486032"/>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3">
              <a:alphaModFix/>
            </a:blip>
            <a:stretch>
              <a:fillRect b="0" l="-869" r="-869" t="0"/>
            </a:stretch>
          </a:blipFill>
          <a:ln>
            <a:noFill/>
          </a:ln>
        </p:spPr>
      </p:sp>
      <p:sp>
        <p:nvSpPr>
          <p:cNvPr id="98" name="Google Shape;98;p2"/>
          <p:cNvSpPr txBox="1"/>
          <p:nvPr/>
        </p:nvSpPr>
        <p:spPr>
          <a:xfrm>
            <a:off x="2883301" y="6113788"/>
            <a:ext cx="8978400" cy="683400"/>
          </a:xfrm>
          <a:prstGeom prst="rect">
            <a:avLst/>
          </a:prstGeom>
          <a:solidFill>
            <a:srgbClr val="FFFFFF"/>
          </a:solid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Clr>
                <a:srgbClr val="000000"/>
              </a:buClr>
              <a:buSzPts val="1500"/>
              <a:buFont typeface="Arial"/>
              <a:buNone/>
            </a:pPr>
            <a:r>
              <a:rPr b="0" i="0" lang="en-US" sz="1500" u="none" cap="none" strike="noStrike">
                <a:solidFill>
                  <a:srgbClr val="2C2C2C"/>
                </a:solidFill>
                <a:latin typeface="Calibri"/>
                <a:ea typeface="Calibri"/>
                <a:cs typeface="Calibri"/>
                <a:sym typeface="Calibri"/>
              </a:rPr>
              <a:t>F</a:t>
            </a:r>
            <a:r>
              <a:rPr b="0" i="0" lang="en-US" sz="1200" u="none" cap="none" strike="noStrike">
                <a:solidFill>
                  <a:srgbClr val="2C2C2C"/>
                </a:solidFill>
                <a:latin typeface="Calibri"/>
                <a:ea typeface="Calibri"/>
                <a:cs typeface="Calibri"/>
                <a:sym typeface="Calibri"/>
              </a:rPr>
              <a:t>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b="0" i="0" sz="11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3"/>
          <p:cNvSpPr txBox="1"/>
          <p:nvPr>
            <p:ph type="title"/>
          </p:nvPr>
        </p:nvSpPr>
        <p:spPr>
          <a:xfrm>
            <a:off x="97968" y="81640"/>
            <a:ext cx="11944355" cy="715883"/>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Aspectos clave del desarrollo sostenible</a:t>
            </a:r>
            <a:endParaRPr/>
          </a:p>
        </p:txBody>
      </p:sp>
      <p:sp>
        <p:nvSpPr>
          <p:cNvPr id="104" name="Google Shape;104;p3"/>
          <p:cNvSpPr txBox="1"/>
          <p:nvPr>
            <p:ph idx="1" type="body"/>
          </p:nvPr>
        </p:nvSpPr>
        <p:spPr>
          <a:xfrm>
            <a:off x="885213" y="1688243"/>
            <a:ext cx="4669426" cy="3886868"/>
          </a:xfrm>
          <a:prstGeom prst="rect">
            <a:avLst/>
          </a:prstGeom>
          <a:noFill/>
          <a:ln>
            <a:noFill/>
          </a:ln>
        </p:spPr>
        <p:txBody>
          <a:bodyPr anchorCtr="0" anchor="t" bIns="45700" lIns="45700" spcFirstLastPara="1" rIns="45700" wrap="square" tIns="45700">
            <a:normAutofit fontScale="92500" lnSpcReduction="10000"/>
          </a:bodyPr>
          <a:lstStyle/>
          <a:p>
            <a:pPr indent="0" lvl="0" marL="0" rtl="0" algn="l">
              <a:lnSpc>
                <a:spcPct val="107916"/>
              </a:lnSpc>
              <a:spcBef>
                <a:spcPts val="900"/>
              </a:spcBef>
              <a:spcAft>
                <a:spcPts val="0"/>
              </a:spcAft>
              <a:buSzPct val="100000"/>
              <a:buNone/>
            </a:pPr>
            <a:r>
              <a:rPr lang="en-US"/>
              <a:t>El desarrollo comunitario sostenible enfatiza la importancia de los proyectos basados en equipos que generan cambios positivos duraderos en las localidades rurales.</a:t>
            </a:r>
            <a:endParaRPr/>
          </a:p>
          <a:p>
            <a:pPr indent="0" lvl="0" marL="0" rtl="0" algn="l">
              <a:lnSpc>
                <a:spcPct val="107916"/>
              </a:lnSpc>
              <a:spcBef>
                <a:spcPts val="900"/>
              </a:spcBef>
              <a:spcAft>
                <a:spcPts val="0"/>
              </a:spcAft>
              <a:buSzPct val="100000"/>
              <a:buNone/>
            </a:pPr>
            <a:r>
              <a:t/>
            </a:r>
            <a:endParaRPr/>
          </a:p>
          <a:p>
            <a:pPr indent="0" lvl="0" marL="0" rtl="0" algn="l">
              <a:lnSpc>
                <a:spcPct val="107916"/>
              </a:lnSpc>
              <a:spcBef>
                <a:spcPts val="900"/>
              </a:spcBef>
              <a:spcAft>
                <a:spcPts val="0"/>
              </a:spcAft>
              <a:buSzPct val="100000"/>
              <a:buNone/>
            </a:pPr>
            <a:r>
              <a:rPr lang="en-US"/>
              <a:t>Sostenibilidad:</a:t>
            </a:r>
            <a:endParaRPr/>
          </a:p>
          <a:p>
            <a:pPr indent="0" lvl="0" marL="0" rtl="0" algn="l">
              <a:lnSpc>
                <a:spcPct val="107916"/>
              </a:lnSpc>
              <a:spcBef>
                <a:spcPts val="900"/>
              </a:spcBef>
              <a:spcAft>
                <a:spcPts val="0"/>
              </a:spcAft>
              <a:buSzPct val="100000"/>
              <a:buNone/>
            </a:pPr>
            <a:r>
              <a:rPr lang="en-US"/>
              <a:t>🌱 Ambiental – Conservación de recursos, energía renovable</a:t>
            </a:r>
            <a:endParaRPr/>
          </a:p>
          <a:p>
            <a:pPr indent="0" lvl="0" marL="0" rtl="0" algn="l">
              <a:lnSpc>
                <a:spcPct val="107916"/>
              </a:lnSpc>
              <a:spcBef>
                <a:spcPts val="900"/>
              </a:spcBef>
              <a:spcAft>
                <a:spcPts val="0"/>
              </a:spcAft>
              <a:buSzPct val="100000"/>
              <a:buNone/>
            </a:pPr>
            <a:r>
              <a:rPr lang="en-US"/>
              <a:t>💼 Económica – Empleos locales y emprendimiento</a:t>
            </a:r>
            <a:endParaRPr/>
          </a:p>
          <a:p>
            <a:pPr indent="0" lvl="0" marL="0" rtl="0" algn="l">
              <a:lnSpc>
                <a:spcPct val="107916"/>
              </a:lnSpc>
              <a:spcBef>
                <a:spcPts val="900"/>
              </a:spcBef>
              <a:spcAft>
                <a:spcPts val="0"/>
              </a:spcAft>
              <a:buSzPct val="100000"/>
              <a:buNone/>
            </a:pPr>
            <a:r>
              <a:rPr lang="en-US"/>
              <a:t>🏘️ Social – Equidad y acceso a servicios</a:t>
            </a:r>
            <a:endParaRPr/>
          </a:p>
          <a:p>
            <a:pPr indent="0" lvl="0" marL="0" rtl="0" algn="l">
              <a:lnSpc>
                <a:spcPct val="107916"/>
              </a:lnSpc>
              <a:spcBef>
                <a:spcPts val="900"/>
              </a:spcBef>
              <a:spcAft>
                <a:spcPts val="0"/>
              </a:spcAft>
              <a:buSzPct val="100000"/>
              <a:buNone/>
            </a:pPr>
            <a:r>
              <a:rPr lang="en-US"/>
              <a:t>🎭 Cultural – Preservación de tradiciones e identidad</a:t>
            </a:r>
            <a:endParaRPr/>
          </a:p>
        </p:txBody>
      </p:sp>
      <p:pic>
        <p:nvPicPr>
          <p:cNvPr id="105" name="Google Shape;105;p3"/>
          <p:cNvPicPr preferRelativeResize="0"/>
          <p:nvPr/>
        </p:nvPicPr>
        <p:blipFill rotWithShape="1">
          <a:blip r:embed="rId3">
            <a:alphaModFix/>
          </a:blip>
          <a:srcRect b="0" l="0" r="0" t="0"/>
          <a:stretch/>
        </p:blipFill>
        <p:spPr>
          <a:xfrm>
            <a:off x="6000423" y="917769"/>
            <a:ext cx="5732145" cy="573214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p4"/>
          <p:cNvSpPr txBox="1"/>
          <p:nvPr>
            <p:ph type="title"/>
          </p:nvPr>
        </p:nvSpPr>
        <p:spPr>
          <a:xfrm>
            <a:off x="97968" y="81640"/>
            <a:ext cx="11944355" cy="715883"/>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Principios del Desarrollo Sostenible</a:t>
            </a:r>
            <a:endParaRPr b="0" i="0" sz="3800" u="none" cap="none" strike="noStrike">
              <a:solidFill>
                <a:srgbClr val="F2F2F2"/>
              </a:solidFill>
              <a:latin typeface="Calibri"/>
              <a:ea typeface="Calibri"/>
              <a:cs typeface="Calibri"/>
              <a:sym typeface="Calibri"/>
            </a:endParaRPr>
          </a:p>
        </p:txBody>
      </p:sp>
      <p:grpSp>
        <p:nvGrpSpPr>
          <p:cNvPr id="111" name="Google Shape;111;p4"/>
          <p:cNvGrpSpPr/>
          <p:nvPr/>
        </p:nvGrpSpPr>
        <p:grpSpPr>
          <a:xfrm>
            <a:off x="2412545" y="1409439"/>
            <a:ext cx="7315200" cy="4571384"/>
            <a:chOff x="406400" y="423641"/>
            <a:chExt cx="7315200" cy="4571384"/>
          </a:xfrm>
        </p:grpSpPr>
        <p:sp>
          <p:nvSpPr>
            <p:cNvPr id="112" name="Google Shape;112;p4"/>
            <p:cNvSpPr/>
            <p:nvPr/>
          </p:nvSpPr>
          <p:spPr>
            <a:xfrm>
              <a:off x="406400" y="423641"/>
              <a:ext cx="7315200" cy="665018"/>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4"/>
            <p:cNvSpPr txBox="1"/>
            <p:nvPr/>
          </p:nvSpPr>
          <p:spPr>
            <a:xfrm>
              <a:off x="406400" y="423641"/>
              <a:ext cx="7315200" cy="665018"/>
            </a:xfrm>
            <a:prstGeom prst="rect">
              <a:avLst/>
            </a:prstGeom>
            <a:noFill/>
            <a:ln>
              <a:noFill/>
            </a:ln>
          </p:spPr>
          <p:txBody>
            <a:bodyPr anchorCtr="0" anchor="b" bIns="110475" lIns="110475" spcFirstLastPara="1" rIns="110475" wrap="square" tIns="110475">
              <a:noAutofit/>
            </a:bodyPr>
            <a:lstStyle/>
            <a:p>
              <a:pPr indent="0" lvl="0" marL="0" marR="0" rtl="0" algn="l">
                <a:lnSpc>
                  <a:spcPct val="90000"/>
                </a:lnSpc>
                <a:spcBef>
                  <a:spcPts val="0"/>
                </a:spcBef>
                <a:spcAft>
                  <a:spcPts val="0"/>
                </a:spcAft>
                <a:buClr>
                  <a:srgbClr val="000000"/>
                </a:buClr>
                <a:buSzPts val="2900"/>
                <a:buFont typeface="Arial"/>
                <a:buNone/>
              </a:pPr>
              <a:r>
                <a:rPr b="0" i="0" lang="en-US" sz="2900" u="none" cap="none" strike="noStrike">
                  <a:solidFill>
                    <a:srgbClr val="000000"/>
                  </a:solidFill>
                  <a:latin typeface="Arial"/>
                  <a:ea typeface="Arial"/>
                  <a:cs typeface="Arial"/>
                  <a:sym typeface="Arial"/>
                </a:rPr>
                <a:t>🧩 </a:t>
              </a:r>
              <a:r>
                <a:rPr lang="en-US" sz="2900"/>
                <a:t>Enfoque Holístico</a:t>
              </a:r>
              <a:endParaRPr/>
            </a:p>
          </p:txBody>
        </p:sp>
        <p:sp>
          <p:nvSpPr>
            <p:cNvPr id="114" name="Google Shape;114;p4"/>
            <p:cNvSpPr/>
            <p:nvPr/>
          </p:nvSpPr>
          <p:spPr>
            <a:xfrm>
              <a:off x="406400" y="1088659"/>
              <a:ext cx="975360" cy="162560"/>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p4"/>
            <p:cNvSpPr/>
            <p:nvPr/>
          </p:nvSpPr>
          <p:spPr>
            <a:xfrm>
              <a:off x="1438655" y="1088659"/>
              <a:ext cx="975360" cy="162560"/>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4"/>
            <p:cNvSpPr/>
            <p:nvPr/>
          </p:nvSpPr>
          <p:spPr>
            <a:xfrm>
              <a:off x="2470911" y="1088659"/>
              <a:ext cx="975360" cy="162560"/>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4"/>
            <p:cNvSpPr/>
            <p:nvPr/>
          </p:nvSpPr>
          <p:spPr>
            <a:xfrm>
              <a:off x="3503168" y="1088659"/>
              <a:ext cx="975360" cy="162560"/>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4"/>
            <p:cNvSpPr/>
            <p:nvPr/>
          </p:nvSpPr>
          <p:spPr>
            <a:xfrm>
              <a:off x="4535423" y="1088659"/>
              <a:ext cx="975360" cy="162560"/>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p4"/>
            <p:cNvSpPr/>
            <p:nvPr/>
          </p:nvSpPr>
          <p:spPr>
            <a:xfrm>
              <a:off x="5567680" y="1088659"/>
              <a:ext cx="975360" cy="162560"/>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4"/>
            <p:cNvSpPr/>
            <p:nvPr/>
          </p:nvSpPr>
          <p:spPr>
            <a:xfrm>
              <a:off x="6599936" y="1088659"/>
              <a:ext cx="975360" cy="162560"/>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4"/>
            <p:cNvSpPr/>
            <p:nvPr/>
          </p:nvSpPr>
          <p:spPr>
            <a:xfrm>
              <a:off x="406400" y="1359592"/>
              <a:ext cx="7315200" cy="665018"/>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p4"/>
            <p:cNvSpPr txBox="1"/>
            <p:nvPr/>
          </p:nvSpPr>
          <p:spPr>
            <a:xfrm>
              <a:off x="406400" y="1359592"/>
              <a:ext cx="7315200" cy="665018"/>
            </a:xfrm>
            <a:prstGeom prst="rect">
              <a:avLst/>
            </a:prstGeom>
            <a:noFill/>
            <a:ln>
              <a:noFill/>
            </a:ln>
          </p:spPr>
          <p:txBody>
            <a:bodyPr anchorCtr="0" anchor="b" bIns="110475" lIns="110475" spcFirstLastPara="1" rIns="110475" wrap="square" tIns="110475">
              <a:noAutofit/>
            </a:bodyPr>
            <a:lstStyle/>
            <a:p>
              <a:pPr indent="0" lvl="0" marL="0" marR="0" rtl="0" algn="l">
                <a:lnSpc>
                  <a:spcPct val="90000"/>
                </a:lnSpc>
                <a:spcBef>
                  <a:spcPts val="0"/>
                </a:spcBef>
                <a:spcAft>
                  <a:spcPts val="0"/>
                </a:spcAft>
                <a:buClr>
                  <a:srgbClr val="000000"/>
                </a:buClr>
                <a:buSzPts val="2900"/>
                <a:buFont typeface="Arial"/>
                <a:buNone/>
              </a:pPr>
              <a:r>
                <a:rPr b="0" i="0" lang="en-US" sz="2900" u="none" cap="none" strike="noStrike">
                  <a:solidFill>
                    <a:srgbClr val="000000"/>
                  </a:solidFill>
                  <a:latin typeface="Arial"/>
                  <a:ea typeface="Arial"/>
                  <a:cs typeface="Arial"/>
                  <a:sym typeface="Arial"/>
                </a:rPr>
                <a:t>👥 </a:t>
              </a:r>
              <a:r>
                <a:rPr lang="en-US" sz="2900"/>
                <a:t>Participación Comunitaria</a:t>
              </a:r>
              <a:endParaRPr/>
            </a:p>
          </p:txBody>
        </p:sp>
        <p:sp>
          <p:nvSpPr>
            <p:cNvPr id="123" name="Google Shape;123;p4"/>
            <p:cNvSpPr/>
            <p:nvPr/>
          </p:nvSpPr>
          <p:spPr>
            <a:xfrm>
              <a:off x="406400" y="2024611"/>
              <a:ext cx="975360" cy="162560"/>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4"/>
            <p:cNvSpPr/>
            <p:nvPr/>
          </p:nvSpPr>
          <p:spPr>
            <a:xfrm>
              <a:off x="1438655" y="2024611"/>
              <a:ext cx="975360" cy="162560"/>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p4"/>
            <p:cNvSpPr/>
            <p:nvPr/>
          </p:nvSpPr>
          <p:spPr>
            <a:xfrm>
              <a:off x="2470911" y="2024611"/>
              <a:ext cx="975360" cy="162560"/>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 name="Google Shape;126;p4"/>
            <p:cNvSpPr/>
            <p:nvPr/>
          </p:nvSpPr>
          <p:spPr>
            <a:xfrm>
              <a:off x="3503168" y="2024611"/>
              <a:ext cx="975360" cy="162560"/>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p4"/>
            <p:cNvSpPr/>
            <p:nvPr/>
          </p:nvSpPr>
          <p:spPr>
            <a:xfrm>
              <a:off x="4535423" y="2024611"/>
              <a:ext cx="975360" cy="162560"/>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4"/>
            <p:cNvSpPr/>
            <p:nvPr/>
          </p:nvSpPr>
          <p:spPr>
            <a:xfrm>
              <a:off x="5567680" y="2024611"/>
              <a:ext cx="975360" cy="162560"/>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4"/>
            <p:cNvSpPr/>
            <p:nvPr/>
          </p:nvSpPr>
          <p:spPr>
            <a:xfrm>
              <a:off x="6599936" y="2024611"/>
              <a:ext cx="975360" cy="162560"/>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p4"/>
            <p:cNvSpPr/>
            <p:nvPr/>
          </p:nvSpPr>
          <p:spPr>
            <a:xfrm>
              <a:off x="406400" y="2295544"/>
              <a:ext cx="7315200" cy="665018"/>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p4"/>
            <p:cNvSpPr txBox="1"/>
            <p:nvPr/>
          </p:nvSpPr>
          <p:spPr>
            <a:xfrm>
              <a:off x="406400" y="2295544"/>
              <a:ext cx="7315200" cy="665018"/>
            </a:xfrm>
            <a:prstGeom prst="rect">
              <a:avLst/>
            </a:prstGeom>
            <a:noFill/>
            <a:ln>
              <a:noFill/>
            </a:ln>
          </p:spPr>
          <p:txBody>
            <a:bodyPr anchorCtr="0" anchor="b" bIns="110475" lIns="110475" spcFirstLastPara="1" rIns="110475" wrap="square" tIns="110475">
              <a:noAutofit/>
            </a:bodyPr>
            <a:lstStyle/>
            <a:p>
              <a:pPr indent="0" lvl="0" marL="0" marR="0" rtl="0" algn="l">
                <a:lnSpc>
                  <a:spcPct val="90000"/>
                </a:lnSpc>
                <a:spcBef>
                  <a:spcPts val="0"/>
                </a:spcBef>
                <a:spcAft>
                  <a:spcPts val="0"/>
                </a:spcAft>
                <a:buClr>
                  <a:srgbClr val="000000"/>
                </a:buClr>
                <a:buSzPts val="2900"/>
                <a:buFont typeface="Arial"/>
                <a:buNone/>
              </a:pPr>
              <a:r>
                <a:rPr b="0" i="0" lang="en-US" sz="2900" u="none" cap="none" strike="noStrike">
                  <a:solidFill>
                    <a:srgbClr val="000000"/>
                  </a:solidFill>
                  <a:latin typeface="Arial"/>
                  <a:ea typeface="Arial"/>
                  <a:cs typeface="Arial"/>
                  <a:sym typeface="Arial"/>
                </a:rPr>
                <a:t>🕰️ </a:t>
              </a:r>
              <a:r>
                <a:rPr lang="en-US" sz="2900"/>
                <a:t>Pensamiento a largo plazo</a:t>
              </a:r>
              <a:endParaRPr/>
            </a:p>
          </p:txBody>
        </p:sp>
        <p:sp>
          <p:nvSpPr>
            <p:cNvPr id="132" name="Google Shape;132;p4"/>
            <p:cNvSpPr/>
            <p:nvPr/>
          </p:nvSpPr>
          <p:spPr>
            <a:xfrm>
              <a:off x="406400" y="2960562"/>
              <a:ext cx="975360" cy="162560"/>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p4"/>
            <p:cNvSpPr/>
            <p:nvPr/>
          </p:nvSpPr>
          <p:spPr>
            <a:xfrm>
              <a:off x="1438655" y="2960562"/>
              <a:ext cx="975360" cy="162560"/>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 name="Google Shape;134;p4"/>
            <p:cNvSpPr/>
            <p:nvPr/>
          </p:nvSpPr>
          <p:spPr>
            <a:xfrm>
              <a:off x="2470911" y="2960562"/>
              <a:ext cx="975360" cy="162560"/>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p4"/>
            <p:cNvSpPr/>
            <p:nvPr/>
          </p:nvSpPr>
          <p:spPr>
            <a:xfrm>
              <a:off x="3503168" y="2960562"/>
              <a:ext cx="975360" cy="162560"/>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p4"/>
            <p:cNvSpPr/>
            <p:nvPr/>
          </p:nvSpPr>
          <p:spPr>
            <a:xfrm>
              <a:off x="4535423" y="2960562"/>
              <a:ext cx="975360" cy="162560"/>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p4"/>
            <p:cNvSpPr/>
            <p:nvPr/>
          </p:nvSpPr>
          <p:spPr>
            <a:xfrm>
              <a:off x="5567680" y="2960562"/>
              <a:ext cx="975360" cy="162560"/>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4"/>
            <p:cNvSpPr/>
            <p:nvPr/>
          </p:nvSpPr>
          <p:spPr>
            <a:xfrm>
              <a:off x="6599936" y="2960562"/>
              <a:ext cx="975360" cy="162560"/>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 name="Google Shape;139;p4"/>
            <p:cNvSpPr/>
            <p:nvPr/>
          </p:nvSpPr>
          <p:spPr>
            <a:xfrm>
              <a:off x="406400" y="3231495"/>
              <a:ext cx="7315200" cy="665018"/>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p4"/>
            <p:cNvSpPr txBox="1"/>
            <p:nvPr/>
          </p:nvSpPr>
          <p:spPr>
            <a:xfrm>
              <a:off x="406400" y="3231495"/>
              <a:ext cx="7315200" cy="665018"/>
            </a:xfrm>
            <a:prstGeom prst="rect">
              <a:avLst/>
            </a:prstGeom>
            <a:noFill/>
            <a:ln>
              <a:noFill/>
            </a:ln>
          </p:spPr>
          <p:txBody>
            <a:bodyPr anchorCtr="0" anchor="b" bIns="110475" lIns="110475" spcFirstLastPara="1" rIns="110475" wrap="square" tIns="110475">
              <a:noAutofit/>
            </a:bodyPr>
            <a:lstStyle/>
            <a:p>
              <a:pPr indent="0" lvl="0" marL="0" marR="0" rtl="0" algn="l">
                <a:lnSpc>
                  <a:spcPct val="90000"/>
                </a:lnSpc>
                <a:spcBef>
                  <a:spcPts val="0"/>
                </a:spcBef>
                <a:spcAft>
                  <a:spcPts val="0"/>
                </a:spcAft>
                <a:buClr>
                  <a:srgbClr val="000000"/>
                </a:buClr>
                <a:buSzPts val="2900"/>
                <a:buFont typeface="Arial"/>
                <a:buNone/>
              </a:pPr>
              <a:r>
                <a:rPr b="0" i="0" lang="en-US" sz="2900" u="none" cap="none" strike="noStrike">
                  <a:solidFill>
                    <a:srgbClr val="000000"/>
                  </a:solidFill>
                  <a:latin typeface="Arial"/>
                  <a:ea typeface="Arial"/>
                  <a:cs typeface="Arial"/>
                  <a:sym typeface="Arial"/>
                </a:rPr>
                <a:t>⚖️ </a:t>
              </a:r>
              <a:r>
                <a:rPr lang="en-US" sz="2900"/>
                <a:t>Igualdad e inclusión</a:t>
              </a:r>
              <a:endParaRPr/>
            </a:p>
          </p:txBody>
        </p:sp>
        <p:sp>
          <p:nvSpPr>
            <p:cNvPr id="141" name="Google Shape;141;p4"/>
            <p:cNvSpPr/>
            <p:nvPr/>
          </p:nvSpPr>
          <p:spPr>
            <a:xfrm>
              <a:off x="406400" y="3896514"/>
              <a:ext cx="975360" cy="162560"/>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4"/>
            <p:cNvSpPr/>
            <p:nvPr/>
          </p:nvSpPr>
          <p:spPr>
            <a:xfrm>
              <a:off x="1438655" y="3896514"/>
              <a:ext cx="975360" cy="162560"/>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p4"/>
            <p:cNvSpPr/>
            <p:nvPr/>
          </p:nvSpPr>
          <p:spPr>
            <a:xfrm>
              <a:off x="2470911" y="3896514"/>
              <a:ext cx="975360" cy="162560"/>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4"/>
            <p:cNvSpPr/>
            <p:nvPr/>
          </p:nvSpPr>
          <p:spPr>
            <a:xfrm>
              <a:off x="3503168" y="3896514"/>
              <a:ext cx="975360" cy="162560"/>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4"/>
            <p:cNvSpPr/>
            <p:nvPr/>
          </p:nvSpPr>
          <p:spPr>
            <a:xfrm>
              <a:off x="4535423" y="3896514"/>
              <a:ext cx="975360" cy="162560"/>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4"/>
            <p:cNvSpPr/>
            <p:nvPr/>
          </p:nvSpPr>
          <p:spPr>
            <a:xfrm>
              <a:off x="5567680" y="3896514"/>
              <a:ext cx="975360" cy="162560"/>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4"/>
            <p:cNvSpPr/>
            <p:nvPr/>
          </p:nvSpPr>
          <p:spPr>
            <a:xfrm>
              <a:off x="6599936" y="3896514"/>
              <a:ext cx="975360" cy="162560"/>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4"/>
            <p:cNvSpPr/>
            <p:nvPr/>
          </p:nvSpPr>
          <p:spPr>
            <a:xfrm>
              <a:off x="406400" y="4167447"/>
              <a:ext cx="7315200" cy="665018"/>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4"/>
            <p:cNvSpPr txBox="1"/>
            <p:nvPr/>
          </p:nvSpPr>
          <p:spPr>
            <a:xfrm>
              <a:off x="406400" y="4167447"/>
              <a:ext cx="7315200" cy="665018"/>
            </a:xfrm>
            <a:prstGeom prst="rect">
              <a:avLst/>
            </a:prstGeom>
            <a:noFill/>
            <a:ln>
              <a:noFill/>
            </a:ln>
          </p:spPr>
          <p:txBody>
            <a:bodyPr anchorCtr="0" anchor="b" bIns="110475" lIns="110475" spcFirstLastPara="1" rIns="110475" wrap="square" tIns="110475">
              <a:noAutofit/>
            </a:bodyPr>
            <a:lstStyle/>
            <a:p>
              <a:pPr indent="0" lvl="0" marL="0" marR="0" rtl="0" algn="l">
                <a:lnSpc>
                  <a:spcPct val="90000"/>
                </a:lnSpc>
                <a:spcBef>
                  <a:spcPts val="0"/>
                </a:spcBef>
                <a:spcAft>
                  <a:spcPts val="0"/>
                </a:spcAft>
                <a:buClr>
                  <a:srgbClr val="000000"/>
                </a:buClr>
                <a:buSzPts val="2900"/>
                <a:buFont typeface="Arial"/>
                <a:buNone/>
              </a:pPr>
              <a:r>
                <a:rPr b="0" i="0" lang="en-US" sz="2900" u="none" cap="none" strike="noStrike">
                  <a:solidFill>
                    <a:srgbClr val="000000"/>
                  </a:solidFill>
                  <a:latin typeface="Arial"/>
                  <a:ea typeface="Arial"/>
                  <a:cs typeface="Arial"/>
                  <a:sym typeface="Arial"/>
                </a:rPr>
                <a:t>🔄 Resiliencia y </a:t>
              </a:r>
              <a:r>
                <a:rPr lang="en-US" sz="2900"/>
                <a:t>Adaptibilidad</a:t>
              </a:r>
              <a:endParaRPr/>
            </a:p>
          </p:txBody>
        </p:sp>
        <p:sp>
          <p:nvSpPr>
            <p:cNvPr id="150" name="Google Shape;150;p4"/>
            <p:cNvSpPr/>
            <p:nvPr/>
          </p:nvSpPr>
          <p:spPr>
            <a:xfrm>
              <a:off x="406400" y="4832465"/>
              <a:ext cx="975360" cy="162560"/>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4"/>
            <p:cNvSpPr/>
            <p:nvPr/>
          </p:nvSpPr>
          <p:spPr>
            <a:xfrm>
              <a:off x="1438655" y="4832465"/>
              <a:ext cx="975360" cy="162560"/>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4"/>
            <p:cNvSpPr/>
            <p:nvPr/>
          </p:nvSpPr>
          <p:spPr>
            <a:xfrm>
              <a:off x="2470911" y="4832465"/>
              <a:ext cx="975360" cy="162560"/>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4"/>
            <p:cNvSpPr/>
            <p:nvPr/>
          </p:nvSpPr>
          <p:spPr>
            <a:xfrm>
              <a:off x="3503168" y="4832465"/>
              <a:ext cx="975360" cy="162560"/>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 name="Google Shape;154;p4"/>
            <p:cNvSpPr/>
            <p:nvPr/>
          </p:nvSpPr>
          <p:spPr>
            <a:xfrm>
              <a:off x="4535423" y="4832465"/>
              <a:ext cx="975360" cy="162560"/>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p4"/>
            <p:cNvSpPr/>
            <p:nvPr/>
          </p:nvSpPr>
          <p:spPr>
            <a:xfrm>
              <a:off x="5567680" y="4832465"/>
              <a:ext cx="975360" cy="162560"/>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4"/>
            <p:cNvSpPr/>
            <p:nvPr/>
          </p:nvSpPr>
          <p:spPr>
            <a:xfrm>
              <a:off x="6599936" y="4832465"/>
              <a:ext cx="975360" cy="162560"/>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g2d3f02dfa91_0_48"/>
          <p:cNvSpPr txBox="1"/>
          <p:nvPr>
            <p:ph type="title"/>
          </p:nvPr>
        </p:nvSpPr>
        <p:spPr>
          <a:xfrm>
            <a:off x="97968" y="81640"/>
            <a:ext cx="11944500" cy="715800"/>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Retos en el Desarrollo Sostenible</a:t>
            </a:r>
            <a:endParaRPr b="0" i="0" sz="3800" u="none" cap="none" strike="noStrike">
              <a:solidFill>
                <a:srgbClr val="F2F2F2"/>
              </a:solidFill>
              <a:latin typeface="Calibri"/>
              <a:ea typeface="Calibri"/>
              <a:cs typeface="Calibri"/>
              <a:sym typeface="Calibri"/>
            </a:endParaRPr>
          </a:p>
        </p:txBody>
      </p:sp>
      <p:sp>
        <p:nvSpPr>
          <p:cNvPr id="162" name="Google Shape;162;g2d3f02dfa91_0_48"/>
          <p:cNvSpPr txBox="1"/>
          <p:nvPr>
            <p:ph idx="1" type="body"/>
          </p:nvPr>
        </p:nvSpPr>
        <p:spPr>
          <a:xfrm>
            <a:off x="520890" y="1984885"/>
            <a:ext cx="5575110" cy="2888230"/>
          </a:xfrm>
          <a:prstGeom prst="rect">
            <a:avLst/>
          </a:prstGeom>
          <a:noFill/>
          <a:ln>
            <a:noFill/>
          </a:ln>
        </p:spPr>
        <p:txBody>
          <a:bodyPr anchorCtr="0" anchor="ctr" bIns="45700" lIns="45700" spcFirstLastPara="1" rIns="45700" wrap="square" tIns="45700">
            <a:normAutofit fontScale="77500" lnSpcReduction="10000"/>
          </a:bodyPr>
          <a:lstStyle/>
          <a:p>
            <a:pPr indent="0" lvl="0" marL="0" rtl="0" algn="l">
              <a:lnSpc>
                <a:spcPct val="115000"/>
              </a:lnSpc>
              <a:spcBef>
                <a:spcPts val="1200"/>
              </a:spcBef>
              <a:spcAft>
                <a:spcPts val="0"/>
              </a:spcAft>
              <a:buSzPct val="117647"/>
              <a:buNone/>
            </a:pPr>
            <a:r>
              <a:rPr lang="en-US"/>
              <a:t>Limitaciones de recursos</a:t>
            </a:r>
            <a:r>
              <a:rPr b="0" lang="en-US"/>
              <a:t>: Escasez de recursos financieros, humanos y naturales, especialmente en áreas rurales o subdesarrolladas.</a:t>
            </a:r>
            <a:endParaRPr b="0"/>
          </a:p>
          <a:p>
            <a:pPr indent="0" lvl="0" marL="0" rtl="0" algn="l">
              <a:lnSpc>
                <a:spcPct val="115000"/>
              </a:lnSpc>
              <a:spcBef>
                <a:spcPts val="1200"/>
              </a:spcBef>
              <a:spcAft>
                <a:spcPts val="0"/>
              </a:spcAft>
              <a:buSzPct val="117647"/>
              <a:buNone/>
            </a:pPr>
            <a:r>
              <a:rPr lang="en-US"/>
              <a:t>Compromisos obligatorios</a:t>
            </a:r>
            <a:r>
              <a:rPr b="0" lang="en-US"/>
              <a:t>: Equilibrar el crecimiento económico, la protección del medio ambiente y la equidad social requiere compromisos complejos.</a:t>
            </a:r>
            <a:endParaRPr b="0"/>
          </a:p>
          <a:p>
            <a:pPr indent="0" lvl="0" marL="0" rtl="0" algn="l">
              <a:lnSpc>
                <a:spcPct val="115000"/>
              </a:lnSpc>
              <a:spcBef>
                <a:spcPts val="1200"/>
              </a:spcBef>
              <a:spcAft>
                <a:spcPts val="0"/>
              </a:spcAft>
              <a:buSzPct val="117647"/>
              <a:buNone/>
            </a:pPr>
            <a:r>
              <a:rPr lang="en-US"/>
              <a:t>Resistencia al cambio</a:t>
            </a:r>
            <a:r>
              <a:rPr b="0" lang="en-US"/>
              <a:t>: Las comunidades pueden resistirse a adoptar nuevas prácticas sostenibles.</a:t>
            </a:r>
            <a:endParaRPr b="0"/>
          </a:p>
        </p:txBody>
      </p:sp>
      <p:pic>
        <p:nvPicPr>
          <p:cNvPr descr="a wooden chair sitting on the side of a road" id="163" name="Google Shape;163;g2d3f02dfa91_0_48"/>
          <p:cNvPicPr preferRelativeResize="0"/>
          <p:nvPr/>
        </p:nvPicPr>
        <p:blipFill rotWithShape="1">
          <a:blip r:embed="rId3">
            <a:alphaModFix/>
          </a:blip>
          <a:srcRect b="0" l="0" r="0" t="0"/>
          <a:stretch/>
        </p:blipFill>
        <p:spPr>
          <a:xfrm>
            <a:off x="6096000" y="1984885"/>
            <a:ext cx="5601686" cy="315176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5"/>
          <p:cNvSpPr txBox="1"/>
          <p:nvPr>
            <p:ph type="title"/>
          </p:nvPr>
        </p:nvSpPr>
        <p:spPr>
          <a:xfrm>
            <a:off x="97968" y="81640"/>
            <a:ext cx="11944355" cy="715883"/>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Estrategias para el desarrollo comunitario sostenible</a:t>
            </a:r>
            <a:endParaRPr/>
          </a:p>
        </p:txBody>
      </p:sp>
      <p:graphicFrame>
        <p:nvGraphicFramePr>
          <p:cNvPr id="169" name="Google Shape;169;p5"/>
          <p:cNvGraphicFramePr/>
          <p:nvPr/>
        </p:nvGraphicFramePr>
        <p:xfrm>
          <a:off x="211541" y="1110461"/>
          <a:ext cx="3000000" cy="3000000"/>
        </p:xfrm>
        <a:graphic>
          <a:graphicData uri="http://schemas.openxmlformats.org/drawingml/2006/table">
            <a:tbl>
              <a:tblPr bandRow="1" firstRow="1">
                <a:noFill/>
                <a:tableStyleId>{756FD9C9-7E53-4661-AA03-D742E9619664}</a:tableStyleId>
              </a:tblPr>
              <a:tblGrid>
                <a:gridCol w="3309575"/>
                <a:gridCol w="3773600"/>
                <a:gridCol w="4747600"/>
              </a:tblGrid>
              <a:tr h="818350">
                <a:tc>
                  <a:txBody>
                    <a:bodyPr/>
                    <a:lstStyle/>
                    <a:p>
                      <a:pPr indent="0" lvl="0" marL="0" marR="0" rtl="0" algn="ctr">
                        <a:lnSpc>
                          <a:spcPct val="100000"/>
                        </a:lnSpc>
                        <a:spcBef>
                          <a:spcPts val="0"/>
                        </a:spcBef>
                        <a:spcAft>
                          <a:spcPts val="0"/>
                        </a:spcAft>
                        <a:buNone/>
                      </a:pPr>
                      <a:r>
                        <a:rPr lang="en-US" sz="1600"/>
                        <a:t>Paso</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a:t>Estrategia</a:t>
                      </a:r>
                      <a:endParaRPr sz="1400" u="none" cap="none" strike="noStrike"/>
                    </a:p>
                  </a:txBody>
                  <a:tcPr marT="45725" marB="45725" marR="91450" marL="91450" anchor="ctr"/>
                </a:tc>
                <a:tc>
                  <a:txBody>
                    <a:bodyPr/>
                    <a:lstStyle/>
                    <a:p>
                      <a:pPr indent="0" lvl="0" marL="0" marR="0" rtl="0" algn="ctr">
                        <a:lnSpc>
                          <a:spcPct val="100000"/>
                        </a:lnSpc>
                        <a:spcBef>
                          <a:spcPts val="0"/>
                        </a:spcBef>
                        <a:spcAft>
                          <a:spcPts val="0"/>
                        </a:spcAft>
                        <a:buNone/>
                      </a:pPr>
                      <a:r>
                        <a:rPr lang="en-US"/>
                        <a:t>Actiones Clave</a:t>
                      </a:r>
                      <a:endParaRPr sz="1400" u="none" cap="none" strike="noStrike"/>
                    </a:p>
                  </a:txBody>
                  <a:tcPr marT="45725" marB="45725" marR="91450" marL="91450" anchor="ctr"/>
                </a:tc>
              </a:tr>
              <a:tr h="818350">
                <a:tc>
                  <a:txBody>
                    <a:bodyPr/>
                    <a:lstStyle/>
                    <a:p>
                      <a:pPr indent="0" lvl="0" marL="0" marR="0" rtl="0" algn="ctr">
                        <a:lnSpc>
                          <a:spcPct val="100000"/>
                        </a:lnSpc>
                        <a:spcBef>
                          <a:spcPts val="0"/>
                        </a:spcBef>
                        <a:spcAft>
                          <a:spcPts val="0"/>
                        </a:spcAft>
                        <a:buNone/>
                      </a:pPr>
                      <a:r>
                        <a:rPr lang="en-US" sz="1600" u="none" cap="none" strike="noStrike"/>
                        <a:t>1. </a:t>
                      </a:r>
                      <a:r>
                        <a:rPr lang="en-US" sz="1600"/>
                        <a:t>Organización del proyecto</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sz="1600"/>
                        <a:t>Planificación del proyecto sostenible</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sz="1600" u="none" cap="none" strike="noStrike"/>
                        <a:t>- </a:t>
                      </a:r>
                      <a:r>
                        <a:rPr lang="en-US" sz="1600"/>
                        <a:t>Identificar las necesidades de la comunidad</a:t>
                      </a:r>
                      <a:endParaRPr sz="1600"/>
                    </a:p>
                    <a:p>
                      <a:pPr indent="0" lvl="0" marL="0" marR="0" rtl="0" algn="ctr">
                        <a:lnSpc>
                          <a:spcPct val="100000"/>
                        </a:lnSpc>
                        <a:spcBef>
                          <a:spcPts val="0"/>
                        </a:spcBef>
                        <a:spcAft>
                          <a:spcPts val="0"/>
                        </a:spcAft>
                        <a:buNone/>
                      </a:pPr>
                      <a:r>
                        <a:rPr lang="en-US" sz="1600"/>
                        <a:t>- Establecer objetivos específicos y alcanzables</a:t>
                      </a:r>
                      <a:endParaRPr sz="1600"/>
                    </a:p>
                    <a:p>
                      <a:pPr indent="0" lvl="0" marL="0" marR="0" rtl="0" algn="ctr">
                        <a:lnSpc>
                          <a:spcPct val="100000"/>
                        </a:lnSpc>
                        <a:spcBef>
                          <a:spcPts val="0"/>
                        </a:spcBef>
                        <a:spcAft>
                          <a:spcPts val="0"/>
                        </a:spcAft>
                        <a:buNone/>
                      </a:pPr>
                      <a:r>
                        <a:rPr lang="en-US" sz="1600"/>
                        <a:t>- Formar un equipo diverso e inclusivo</a:t>
                      </a:r>
                      <a:endParaRPr sz="1600"/>
                    </a:p>
                    <a:p>
                      <a:pPr indent="0" lvl="0" marL="0" marR="0" rtl="0" algn="ctr">
                        <a:lnSpc>
                          <a:spcPct val="100000"/>
                        </a:lnSpc>
                        <a:spcBef>
                          <a:spcPts val="0"/>
                        </a:spcBef>
                        <a:spcAft>
                          <a:spcPts val="0"/>
                        </a:spcAft>
                        <a:buNone/>
                      </a:pPr>
                      <a:r>
                        <a:rPr lang="en-US" sz="1600"/>
                        <a:t>- Preparar un presupuesto y cronograma claros</a:t>
                      </a:r>
                      <a:endParaRPr sz="1600"/>
                    </a:p>
                  </a:txBody>
                  <a:tcPr marT="45725" marB="45725" marR="91450" marL="91450" anchor="ctr"/>
                </a:tc>
              </a:tr>
              <a:tr h="818350">
                <a:tc>
                  <a:txBody>
                    <a:bodyPr/>
                    <a:lstStyle/>
                    <a:p>
                      <a:pPr indent="0" lvl="0" marL="0" marR="0" rtl="0" algn="ctr">
                        <a:lnSpc>
                          <a:spcPct val="100000"/>
                        </a:lnSpc>
                        <a:spcBef>
                          <a:spcPts val="0"/>
                        </a:spcBef>
                        <a:spcAft>
                          <a:spcPts val="0"/>
                        </a:spcAft>
                        <a:buNone/>
                      </a:pPr>
                      <a:r>
                        <a:rPr lang="en-US" sz="1600" u="none" cap="none" strike="noStrike"/>
                        <a:t>2. </a:t>
                      </a:r>
                      <a:r>
                        <a:rPr lang="en-US" sz="1600"/>
                        <a:t>Implementación del proyecto</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sz="1600"/>
                        <a:t>Ejecutando el plan con la participación de la comunidad</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sz="1600" u="none" cap="none" strike="noStrike"/>
                        <a:t>-</a:t>
                      </a:r>
                      <a:r>
                        <a:rPr lang="en-US" sz="1600"/>
                        <a:t>Mantener a la comunidad involucrada en cada etapa</a:t>
                      </a:r>
                      <a:endParaRPr sz="1600"/>
                    </a:p>
                    <a:p>
                      <a:pPr indent="0" lvl="0" marL="0" marR="0" rtl="0" algn="ctr">
                        <a:lnSpc>
                          <a:spcPct val="100000"/>
                        </a:lnSpc>
                        <a:spcBef>
                          <a:spcPts val="0"/>
                        </a:spcBef>
                        <a:spcAft>
                          <a:spcPts val="0"/>
                        </a:spcAft>
                        <a:buNone/>
                      </a:pPr>
                      <a:r>
                        <a:rPr lang="en-US" sz="1600"/>
                        <a:t>- Utilizar herramientas de monitoreo (listas de verificación, informes)</a:t>
                      </a:r>
                      <a:endParaRPr sz="1600"/>
                    </a:p>
                    <a:p>
                      <a:pPr indent="0" lvl="0" marL="0" marR="0" rtl="0" algn="ctr">
                        <a:lnSpc>
                          <a:spcPct val="100000"/>
                        </a:lnSpc>
                        <a:spcBef>
                          <a:spcPts val="0"/>
                        </a:spcBef>
                        <a:spcAft>
                          <a:spcPts val="0"/>
                        </a:spcAft>
                        <a:buNone/>
                      </a:pPr>
                      <a:r>
                        <a:rPr lang="en-US" sz="1600"/>
                        <a:t>- Mantenerse flexible y adaptable a desafíos inesperados</a:t>
                      </a:r>
                      <a:endParaRPr sz="1600"/>
                    </a:p>
                  </a:txBody>
                  <a:tcPr marT="45725" marB="45725" marR="91450" marL="91450" anchor="ctr"/>
                </a:tc>
              </a:tr>
              <a:tr h="818350">
                <a:tc>
                  <a:txBody>
                    <a:bodyPr/>
                    <a:lstStyle/>
                    <a:p>
                      <a:pPr indent="0" lvl="0" marL="0" marR="0" rtl="0" algn="ctr">
                        <a:lnSpc>
                          <a:spcPct val="100000"/>
                        </a:lnSpc>
                        <a:spcBef>
                          <a:spcPts val="0"/>
                        </a:spcBef>
                        <a:spcAft>
                          <a:spcPts val="0"/>
                        </a:spcAft>
                        <a:buNone/>
                      </a:pPr>
                      <a:r>
                        <a:rPr lang="en-US" sz="1600" u="none" cap="none" strike="noStrike"/>
                        <a:t>3. </a:t>
                      </a:r>
                      <a:r>
                        <a:rPr lang="en-US" sz="1600"/>
                        <a:t>Sostenibilidad del proyecto</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sz="1600"/>
                        <a:t>Asegurando la continuidad y el impacto a largo plazo</a:t>
                      </a:r>
                      <a:endParaRPr/>
                    </a:p>
                  </a:txBody>
                  <a:tcPr marT="45725" marB="45725" marR="91450" marL="91450" anchor="ctr"/>
                </a:tc>
                <a:tc>
                  <a:txBody>
                    <a:bodyPr/>
                    <a:lstStyle/>
                    <a:p>
                      <a:pPr indent="-330200" lvl="0" marL="457200" marR="0" rtl="0" algn="ctr">
                        <a:lnSpc>
                          <a:spcPct val="100000"/>
                        </a:lnSpc>
                        <a:spcBef>
                          <a:spcPts val="0"/>
                        </a:spcBef>
                        <a:spcAft>
                          <a:spcPts val="0"/>
                        </a:spcAft>
                        <a:buSzPts val="1600"/>
                        <a:buChar char="-"/>
                      </a:pPr>
                      <a:r>
                        <a:rPr lang="en-US" sz="1600"/>
                        <a:t>Capacitar y empoderar a los líderes locales</a:t>
                      </a:r>
                      <a:endParaRPr sz="1600"/>
                    </a:p>
                    <a:p>
                      <a:pPr indent="-330200" lvl="0" marL="457200" marR="0" rtl="0" algn="ctr">
                        <a:lnSpc>
                          <a:spcPct val="100000"/>
                        </a:lnSpc>
                        <a:spcBef>
                          <a:spcPts val="0"/>
                        </a:spcBef>
                        <a:spcAft>
                          <a:spcPts val="0"/>
                        </a:spcAft>
                        <a:buSzPts val="1600"/>
                        <a:buChar char="-"/>
                      </a:pPr>
                      <a:r>
                        <a:rPr lang="en-US" sz="1600"/>
                        <a:t>Establecer un plan de mantenimiento</a:t>
                      </a:r>
                      <a:endParaRPr sz="1600"/>
                    </a:p>
                    <a:p>
                      <a:pPr indent="-330200" lvl="0" marL="457200" marR="0" rtl="0" algn="ctr">
                        <a:lnSpc>
                          <a:spcPct val="100000"/>
                        </a:lnSpc>
                        <a:spcBef>
                          <a:spcPts val="0"/>
                        </a:spcBef>
                        <a:spcAft>
                          <a:spcPts val="0"/>
                        </a:spcAft>
                        <a:buSzPts val="1600"/>
                        <a:buChar char="-"/>
                      </a:pPr>
                      <a:r>
                        <a:rPr lang="en-US" sz="1600"/>
                        <a:t>Desarrollar estrategias de ingresos o financiamiento para la viabilidad a largo plazo</a:t>
                      </a:r>
                      <a:endParaRPr sz="1600"/>
                    </a:p>
                  </a:txBody>
                  <a:tcPr marT="45725" marB="45725" marR="91450" marL="91450" anchor="ctr"/>
                </a:tc>
              </a:tr>
              <a:tr h="818350">
                <a:tc>
                  <a:txBody>
                    <a:bodyPr/>
                    <a:lstStyle/>
                    <a:p>
                      <a:pPr indent="0" lvl="0" marL="0" marR="0" rtl="0" algn="ctr">
                        <a:lnSpc>
                          <a:spcPct val="100000"/>
                        </a:lnSpc>
                        <a:spcBef>
                          <a:spcPts val="0"/>
                        </a:spcBef>
                        <a:spcAft>
                          <a:spcPts val="0"/>
                        </a:spcAft>
                        <a:buNone/>
                      </a:pPr>
                      <a:r>
                        <a:rPr lang="en-US" sz="1600" u="none" cap="none" strike="noStrike"/>
                        <a:t>4. </a:t>
                      </a:r>
                      <a:r>
                        <a:rPr lang="en-US" sz="1600"/>
                        <a:t>Evaluación del proyecto</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sz="1600"/>
                        <a:t>Midiendo el impacto y promoviendo mejoras</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sz="1600" u="none" cap="none" strike="noStrike"/>
                        <a:t>-</a:t>
                      </a:r>
                      <a:r>
                        <a:rPr lang="en-US" sz="1600"/>
                        <a:t>Definir métricas claras de éxito</a:t>
                      </a:r>
                      <a:endParaRPr sz="1600"/>
                    </a:p>
                    <a:p>
                      <a:pPr indent="0" lvl="0" marL="0" marR="0" rtl="0" algn="ctr">
                        <a:lnSpc>
                          <a:spcPct val="100000"/>
                        </a:lnSpc>
                        <a:spcBef>
                          <a:spcPts val="0"/>
                        </a:spcBef>
                        <a:spcAft>
                          <a:spcPts val="0"/>
                        </a:spcAft>
                        <a:buNone/>
                      </a:pPr>
                      <a:r>
                        <a:rPr lang="en-US" sz="1600"/>
                        <a:t>- Recopilar retr</a:t>
                      </a:r>
                      <a:r>
                        <a:rPr lang="en-US" sz="1600"/>
                        <a:t>oalimentación de la comunidad</a:t>
                      </a:r>
                      <a:endParaRPr sz="1600"/>
                    </a:p>
                    <a:p>
                      <a:pPr indent="0" lvl="0" marL="0" marR="0" rtl="0" algn="ctr">
                        <a:lnSpc>
                          <a:spcPct val="100000"/>
                        </a:lnSpc>
                        <a:spcBef>
                          <a:spcPts val="0"/>
                        </a:spcBef>
                        <a:spcAft>
                          <a:spcPts val="0"/>
                        </a:spcAft>
                        <a:buNone/>
                      </a:pPr>
                      <a:r>
                        <a:rPr lang="en-US" sz="1600"/>
                        <a:t>- Analizar los resultados y documentar los resultados</a:t>
                      </a:r>
                      <a:endParaRPr sz="1600"/>
                    </a:p>
                    <a:p>
                      <a:pPr indent="0" lvl="0" marL="0" marR="0" rtl="0" algn="ctr">
                        <a:lnSpc>
                          <a:spcPct val="100000"/>
                        </a:lnSpc>
                        <a:spcBef>
                          <a:spcPts val="0"/>
                        </a:spcBef>
                        <a:spcAft>
                          <a:spcPts val="0"/>
                        </a:spcAft>
                        <a:buNone/>
                      </a:pPr>
                      <a:r>
                        <a:rPr lang="en-US" sz="1600"/>
                        <a:t>- Adaptar las estrategias según los hallazgos</a:t>
                      </a:r>
                      <a:endParaRPr sz="1600"/>
                    </a:p>
                  </a:txBody>
                  <a:tcPr marT="45725" marB="45725" marR="91450" marL="91450" anchor="ct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8"/>
          <p:cNvSpPr txBox="1"/>
          <p:nvPr>
            <p:ph type="title"/>
          </p:nvPr>
        </p:nvSpPr>
        <p:spPr>
          <a:xfrm>
            <a:off x="2179865" y="2937535"/>
            <a:ext cx="7832400" cy="1600200"/>
          </a:xfrm>
          <a:prstGeom prst="rect">
            <a:avLst/>
          </a:prstGeom>
          <a:noFill/>
          <a:ln>
            <a:noFill/>
          </a:ln>
        </p:spPr>
        <p:txBody>
          <a:bodyPr anchorCtr="0" anchor="ctr" bIns="45700" lIns="45700" spcFirstLastPara="1" rIns="45700" wrap="square" tIns="45700">
            <a:normAutofit/>
          </a:bodyPr>
          <a:lstStyle/>
          <a:p>
            <a:pPr indent="0" lvl="0" marL="0" rtl="0" algn="ctr">
              <a:lnSpc>
                <a:spcPct val="90000"/>
              </a:lnSpc>
              <a:spcBef>
                <a:spcPts val="0"/>
              </a:spcBef>
              <a:spcAft>
                <a:spcPts val="0"/>
              </a:spcAft>
              <a:buClr>
                <a:schemeClr val="accent1"/>
              </a:buClr>
              <a:buSzPts val="2000"/>
              <a:buFont typeface="Calibri"/>
              <a:buNone/>
            </a:pPr>
            <a:r>
              <a:t/>
            </a:r>
            <a:endParaRPr b="1" sz="2000">
              <a:solidFill>
                <a:schemeClr val="accent1"/>
              </a:solidFill>
            </a:endParaRPr>
          </a:p>
        </p:txBody>
      </p:sp>
      <p:pic>
        <p:nvPicPr>
          <p:cNvPr id="175" name="Google Shape;175;p8"/>
          <p:cNvPicPr preferRelativeResize="0"/>
          <p:nvPr/>
        </p:nvPicPr>
        <p:blipFill rotWithShape="1">
          <a:blip r:embed="rId3">
            <a:alphaModFix/>
          </a:blip>
          <a:srcRect b="0" l="0" r="0" t="0"/>
          <a:stretch/>
        </p:blipFill>
        <p:spPr>
          <a:xfrm>
            <a:off x="75" y="0"/>
            <a:ext cx="12192000" cy="6858000"/>
          </a:xfrm>
          <a:prstGeom prst="rect">
            <a:avLst/>
          </a:prstGeom>
          <a:noFill/>
          <a:ln>
            <a:noFill/>
          </a:ln>
        </p:spPr>
      </p:pic>
      <p:sp>
        <p:nvSpPr>
          <p:cNvPr id="176" name="Google Shape;176;p8"/>
          <p:cNvSpPr txBox="1"/>
          <p:nvPr/>
        </p:nvSpPr>
        <p:spPr>
          <a:xfrm>
            <a:off x="4058678" y="2836491"/>
            <a:ext cx="4497900" cy="1185000"/>
          </a:xfrm>
          <a:prstGeom prst="rect">
            <a:avLst/>
          </a:prstGeom>
          <a:solidFill>
            <a:srgbClr val="BFC2CF"/>
          </a:solidFill>
          <a:ln>
            <a:noFill/>
          </a:ln>
        </p:spPr>
        <p:txBody>
          <a:bodyPr anchorCtr="0" anchor="t" bIns="0" lIns="0" spcFirstLastPara="1" rIns="0" wrap="square" tIns="0">
            <a:spAutoFit/>
          </a:bodyPr>
          <a:lstStyle/>
          <a:p>
            <a:pPr indent="0" lvl="0" marL="0" marR="0" rtl="0" algn="ctr">
              <a:lnSpc>
                <a:spcPct val="108001"/>
              </a:lnSpc>
              <a:spcBef>
                <a:spcPts val="0"/>
              </a:spcBef>
              <a:spcAft>
                <a:spcPts val="0"/>
              </a:spcAft>
              <a:buClr>
                <a:srgbClr val="000000"/>
              </a:buClr>
              <a:buSzPts val="7699"/>
              <a:buFont typeface="Arial"/>
              <a:buNone/>
            </a:pPr>
            <a:r>
              <a:rPr b="1" i="0" lang="en-US" sz="7699" u="none" cap="none" strike="noStrike">
                <a:solidFill>
                  <a:srgbClr val="70C573"/>
                </a:solidFill>
                <a:latin typeface="Calibri"/>
                <a:ea typeface="Calibri"/>
                <a:cs typeface="Calibri"/>
                <a:sym typeface="Calibri"/>
              </a:rPr>
              <a:t>Actualízate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7"/>
          <p:cNvSpPr txBox="1"/>
          <p:nvPr>
            <p:ph type="title"/>
          </p:nvPr>
        </p:nvSpPr>
        <p:spPr>
          <a:xfrm>
            <a:off x="2179865" y="2774849"/>
            <a:ext cx="7832271" cy="1600199"/>
          </a:xfrm>
          <a:prstGeom prst="rect">
            <a:avLst/>
          </a:prstGeom>
          <a:noFill/>
          <a:ln>
            <a:noFill/>
          </a:ln>
        </p:spPr>
        <p:txBody>
          <a:bodyPr anchorCtr="0" anchor="ctr" bIns="45700" lIns="45700" spcFirstLastPara="1" rIns="45700" wrap="square" tIns="45700">
            <a:normAutofit/>
          </a:bodyPr>
          <a:lstStyle/>
          <a:p>
            <a:pPr indent="0" lvl="0" marL="0" rtl="0" algn="ctr">
              <a:lnSpc>
                <a:spcPct val="90000"/>
              </a:lnSpc>
              <a:spcBef>
                <a:spcPts val="0"/>
              </a:spcBef>
              <a:spcAft>
                <a:spcPts val="0"/>
              </a:spcAft>
              <a:buClr>
                <a:schemeClr val="accent1"/>
              </a:buClr>
              <a:buSzPts val="2000"/>
              <a:buFont typeface="Calibri"/>
              <a:buNone/>
            </a:pPr>
            <a:r>
              <a:t/>
            </a:r>
            <a:endParaRPr b="1" sz="2000">
              <a:solidFill>
                <a:schemeClr val="accent1"/>
              </a:solidFill>
            </a:endParaRPr>
          </a:p>
        </p:txBody>
      </p:sp>
      <p:pic>
        <p:nvPicPr>
          <p:cNvPr id="182" name="Google Shape;182;p7"/>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id="183" name="Google Shape;183;p7" title="consorcio.png"/>
          <p:cNvPicPr preferRelativeResize="0"/>
          <p:nvPr/>
        </p:nvPicPr>
        <p:blipFill>
          <a:blip r:embed="rId4">
            <a:alphaModFix/>
          </a:blip>
          <a:stretch>
            <a:fillRect/>
          </a:stretch>
        </p:blipFill>
        <p:spPr>
          <a:xfrm>
            <a:off x="0" y="0"/>
            <a:ext cx="12192000" cy="68580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CARDET Course template">
  <a:themeElements>
    <a:clrScheme name="CARDET Course template">
      <a:dk1>
        <a:srgbClr val="000000"/>
      </a:dk1>
      <a:lt1>
        <a:srgbClr val="FFFFFF"/>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ARDET Course template">
  <a:themeElements>
    <a:clrScheme name="CARDET Course template">
      <a:dk1>
        <a:srgbClr val="2C2C2C"/>
      </a:dk1>
      <a:lt1>
        <a:srgbClr val="F2F2F2"/>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